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15"/>
  </p:notesMasterIdLst>
  <p:sldIdLst>
    <p:sldId id="285" r:id="rId2"/>
    <p:sldId id="267" r:id="rId3"/>
    <p:sldId id="270" r:id="rId4"/>
    <p:sldId id="268" r:id="rId5"/>
    <p:sldId id="279" r:id="rId6"/>
    <p:sldId id="282" r:id="rId7"/>
    <p:sldId id="283" r:id="rId8"/>
    <p:sldId id="274" r:id="rId9"/>
    <p:sldId id="284" r:id="rId10"/>
    <p:sldId id="275" r:id="rId11"/>
    <p:sldId id="276" r:id="rId12"/>
    <p:sldId id="280"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1CCA77-3AEA-42C5-AA66-A0C936BF675C}" v="1047" dt="2024-07-26T01:55:30.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Hemasri" userId="278eeead0724ef00" providerId="LiveId" clId="{550C664E-C1B5-644B-9E43-85F2B8996D8B}"/>
    <pc:docChg chg="sldOrd">
      <pc:chgData name="M Hemasri" userId="278eeead0724ef00" providerId="LiveId" clId="{550C664E-C1B5-644B-9E43-85F2B8996D8B}" dt="2024-07-26T01:23:15.308" v="0" actId="1076"/>
      <pc:docMkLst>
        <pc:docMk/>
      </pc:docMkLst>
      <pc:sldChg chg="ord">
        <pc:chgData name="M Hemasri" userId="278eeead0724ef00" providerId="LiveId" clId="{550C664E-C1B5-644B-9E43-85F2B8996D8B}" dt="2024-07-26T01:23:15.308" v="0" actId="1076"/>
        <pc:sldMkLst>
          <pc:docMk/>
          <pc:sldMk cId="1792466802" sldId="270"/>
        </pc:sldMkLst>
      </pc:sldChg>
    </pc:docChg>
  </pc:docChgLst>
  <pc:docChgLst>
    <pc:chgData name="Guest User" providerId="Windows Live" clId="Web-{66E87D9C-9085-4FDF-8AA9-3369A37AF9F9}"/>
    <pc:docChg chg="modSld">
      <pc:chgData name="Guest User" userId="" providerId="Windows Live" clId="Web-{66E87D9C-9085-4FDF-8AA9-3369A37AF9F9}" dt="2024-07-23T15:58:05.340" v="1" actId="1076"/>
      <pc:docMkLst>
        <pc:docMk/>
      </pc:docMkLst>
      <pc:sldChg chg="modSp">
        <pc:chgData name="Guest User" userId="" providerId="Windows Live" clId="Web-{66E87D9C-9085-4FDF-8AA9-3369A37AF9F9}" dt="2024-07-23T15:58:05.340" v="1" actId="1076"/>
        <pc:sldMkLst>
          <pc:docMk/>
          <pc:sldMk cId="3932481595" sldId="268"/>
        </pc:sldMkLst>
        <pc:picChg chg="mod">
          <ac:chgData name="Guest User" userId="" providerId="Windows Live" clId="Web-{66E87D9C-9085-4FDF-8AA9-3369A37AF9F9}" dt="2024-07-23T15:58:05.340" v="1" actId="1076"/>
          <ac:picMkLst>
            <pc:docMk/>
            <pc:sldMk cId="3932481595" sldId="268"/>
            <ac:picMk id="16" creationId="{185462B7-5126-20F8-A499-4509783774C0}"/>
          </ac:picMkLst>
        </pc:picChg>
      </pc:sldChg>
    </pc:docChg>
  </pc:docChgLst>
  <pc:docChgLst>
    <pc:chgData name="M Hemasri" userId="278eeead0724ef00" providerId="LiveId" clId="{AA1CCA77-3AEA-42C5-AA66-A0C936BF675C}"/>
    <pc:docChg chg="undo custSel addSld delSld modSld sldOrd">
      <pc:chgData name="M Hemasri" userId="278eeead0724ef00" providerId="LiveId" clId="{AA1CCA77-3AEA-42C5-AA66-A0C936BF675C}" dt="2024-07-26T01:55:30.979" v="2781" actId="14100"/>
      <pc:docMkLst>
        <pc:docMk/>
      </pc:docMkLst>
      <pc:sldChg chg="modTransition modNotesTx">
        <pc:chgData name="M Hemasri" userId="278eeead0724ef00" providerId="LiveId" clId="{AA1CCA77-3AEA-42C5-AA66-A0C936BF675C}" dt="2024-07-26T01:33:27.392" v="2692"/>
        <pc:sldMkLst>
          <pc:docMk/>
          <pc:sldMk cId="2114999858" sldId="267"/>
        </pc:sldMkLst>
      </pc:sldChg>
      <pc:sldChg chg="addSp delSp modSp mod modTransition modAnim modShow modNotesTx">
        <pc:chgData name="M Hemasri" userId="278eeead0724ef00" providerId="LiveId" clId="{AA1CCA77-3AEA-42C5-AA66-A0C936BF675C}" dt="2024-07-26T01:39:48.315" v="2733" actId="729"/>
        <pc:sldMkLst>
          <pc:docMk/>
          <pc:sldMk cId="3932481595" sldId="268"/>
        </pc:sldMkLst>
        <pc:spChg chg="del mod">
          <ac:chgData name="M Hemasri" userId="278eeead0724ef00" providerId="LiveId" clId="{AA1CCA77-3AEA-42C5-AA66-A0C936BF675C}" dt="2024-07-23T16:01:15.598" v="941" actId="478"/>
          <ac:spMkLst>
            <pc:docMk/>
            <pc:sldMk cId="3932481595" sldId="268"/>
            <ac:spMk id="3" creationId="{B416451A-3E0D-4A94-BDFD-E4751A7CC50F}"/>
          </ac:spMkLst>
        </pc:spChg>
        <pc:spChg chg="del">
          <ac:chgData name="M Hemasri" userId="278eeead0724ef00" providerId="LiveId" clId="{AA1CCA77-3AEA-42C5-AA66-A0C936BF675C}" dt="2024-07-23T14:25:36.819" v="17" actId="478"/>
          <ac:spMkLst>
            <pc:docMk/>
            <pc:sldMk cId="3932481595" sldId="268"/>
            <ac:spMk id="5" creationId="{C67CF7F8-882B-4798-5597-CA16BA90B532}"/>
          </ac:spMkLst>
        </pc:spChg>
        <pc:spChg chg="del">
          <ac:chgData name="M Hemasri" userId="278eeead0724ef00" providerId="LiveId" clId="{AA1CCA77-3AEA-42C5-AA66-A0C936BF675C}" dt="2024-07-23T14:28:25.112" v="66" actId="478"/>
          <ac:spMkLst>
            <pc:docMk/>
            <pc:sldMk cId="3932481595" sldId="268"/>
            <ac:spMk id="9" creationId="{5684DB76-015D-5622-0B41-AF30356BBFBD}"/>
          </ac:spMkLst>
        </pc:spChg>
        <pc:spChg chg="mod">
          <ac:chgData name="M Hemasri" userId="278eeead0724ef00" providerId="LiveId" clId="{AA1CCA77-3AEA-42C5-AA66-A0C936BF675C}" dt="2024-07-23T16:05:24.775" v="1052" actId="20577"/>
          <ac:spMkLst>
            <pc:docMk/>
            <pc:sldMk cId="3932481595" sldId="268"/>
            <ac:spMk id="14" creationId="{E8B2493E-7406-B2B4-92D6-F95698BA0693}"/>
          </ac:spMkLst>
        </pc:spChg>
        <pc:spChg chg="add mod">
          <ac:chgData name="M Hemasri" userId="278eeead0724ef00" providerId="LiveId" clId="{AA1CCA77-3AEA-42C5-AA66-A0C936BF675C}" dt="2024-07-23T16:05:31.128" v="1061" actId="20577"/>
          <ac:spMkLst>
            <pc:docMk/>
            <pc:sldMk cId="3932481595" sldId="268"/>
            <ac:spMk id="17" creationId="{E0DDAA34-5120-4BCD-16EF-6795AA2393AB}"/>
          </ac:spMkLst>
        </pc:spChg>
        <pc:spChg chg="add">
          <ac:chgData name="M Hemasri" userId="278eeead0724ef00" providerId="LiveId" clId="{AA1CCA77-3AEA-42C5-AA66-A0C936BF675C}" dt="2024-07-23T15:54:42.072" v="730"/>
          <ac:spMkLst>
            <pc:docMk/>
            <pc:sldMk cId="3932481595" sldId="268"/>
            <ac:spMk id="18" creationId="{92166108-9E80-5F00-0446-329B7926E948}"/>
          </ac:spMkLst>
        </pc:spChg>
        <pc:spChg chg="add mod">
          <ac:chgData name="M Hemasri" userId="278eeead0724ef00" providerId="LiveId" clId="{AA1CCA77-3AEA-42C5-AA66-A0C936BF675C}" dt="2024-07-23T16:05:37.069" v="1070" actId="20577"/>
          <ac:spMkLst>
            <pc:docMk/>
            <pc:sldMk cId="3932481595" sldId="268"/>
            <ac:spMk id="20" creationId="{D176BCF3-3E53-CBFE-E491-03242D5E25FB}"/>
          </ac:spMkLst>
        </pc:spChg>
        <pc:spChg chg="add mod">
          <ac:chgData name="M Hemasri" userId="278eeead0724ef00" providerId="LiveId" clId="{AA1CCA77-3AEA-42C5-AA66-A0C936BF675C}" dt="2024-07-23T16:05:43.392" v="1071" actId="1076"/>
          <ac:spMkLst>
            <pc:docMk/>
            <pc:sldMk cId="3932481595" sldId="268"/>
            <ac:spMk id="21" creationId="{6A1E8E09-060E-6ADF-165D-A5CA61451E88}"/>
          </ac:spMkLst>
        </pc:spChg>
        <pc:picChg chg="add mod modCrop">
          <ac:chgData name="M Hemasri" userId="278eeead0724ef00" providerId="LiveId" clId="{AA1CCA77-3AEA-42C5-AA66-A0C936BF675C}" dt="2024-07-23T16:02:39.548" v="976" actId="1076"/>
          <ac:picMkLst>
            <pc:docMk/>
            <pc:sldMk cId="3932481595" sldId="268"/>
            <ac:picMk id="16" creationId="{185462B7-5126-20F8-A499-4509783774C0}"/>
          </ac:picMkLst>
        </pc:picChg>
        <pc:picChg chg="add mod modCrop">
          <ac:chgData name="M Hemasri" userId="278eeead0724ef00" providerId="LiveId" clId="{AA1CCA77-3AEA-42C5-AA66-A0C936BF675C}" dt="2024-07-23T16:02:53.143" v="978" actId="1076"/>
          <ac:picMkLst>
            <pc:docMk/>
            <pc:sldMk cId="3932481595" sldId="268"/>
            <ac:picMk id="19" creationId="{D12108FD-A507-599A-8B84-DC6BEF15DA0D}"/>
          </ac:picMkLst>
        </pc:picChg>
      </pc:sldChg>
      <pc:sldChg chg="del">
        <pc:chgData name="M Hemasri" userId="278eeead0724ef00" providerId="LiveId" clId="{AA1CCA77-3AEA-42C5-AA66-A0C936BF675C}" dt="2024-07-23T14:34:58.994" v="206" actId="2696"/>
        <pc:sldMkLst>
          <pc:docMk/>
          <pc:sldMk cId="2785393085" sldId="269"/>
        </pc:sldMkLst>
      </pc:sldChg>
      <pc:sldChg chg="addSp modSp mod ord modTransition modAnim modNotesTx">
        <pc:chgData name="M Hemasri" userId="278eeead0724ef00" providerId="LiveId" clId="{AA1CCA77-3AEA-42C5-AA66-A0C936BF675C}" dt="2024-07-26T01:33:11.967" v="2691"/>
        <pc:sldMkLst>
          <pc:docMk/>
          <pc:sldMk cId="1792466802" sldId="270"/>
        </pc:sldMkLst>
        <pc:spChg chg="mod">
          <ac:chgData name="M Hemasri" userId="278eeead0724ef00" providerId="LiveId" clId="{AA1CCA77-3AEA-42C5-AA66-A0C936BF675C}" dt="2024-07-24T15:19:52.962" v="2379" actId="1076"/>
          <ac:spMkLst>
            <pc:docMk/>
            <pc:sldMk cId="1792466802" sldId="270"/>
            <ac:spMk id="2" creationId="{4327E28B-8BC8-C54D-0CA2-A5E672CB6651}"/>
          </ac:spMkLst>
        </pc:spChg>
        <pc:spChg chg="mod">
          <ac:chgData name="M Hemasri" userId="278eeead0724ef00" providerId="LiveId" clId="{AA1CCA77-3AEA-42C5-AA66-A0C936BF675C}" dt="2024-07-23T14:34:38.702" v="204" actId="20577"/>
          <ac:spMkLst>
            <pc:docMk/>
            <pc:sldMk cId="1792466802" sldId="270"/>
            <ac:spMk id="3" creationId="{3ECFDD4E-30D2-F339-606F-3D4CE8EDF48A}"/>
          </ac:spMkLst>
        </pc:spChg>
        <pc:spChg chg="add mod">
          <ac:chgData name="M Hemasri" userId="278eeead0724ef00" providerId="LiveId" clId="{AA1CCA77-3AEA-42C5-AA66-A0C936BF675C}" dt="2024-07-25T12:40:44.483" v="2669" actId="20577"/>
          <ac:spMkLst>
            <pc:docMk/>
            <pc:sldMk cId="1792466802" sldId="270"/>
            <ac:spMk id="7" creationId="{87FC5851-F604-F1C7-B6E5-E05822B98918}"/>
          </ac:spMkLst>
        </pc:spChg>
      </pc:sldChg>
      <pc:sldChg chg="del">
        <pc:chgData name="M Hemasri" userId="278eeead0724ef00" providerId="LiveId" clId="{AA1CCA77-3AEA-42C5-AA66-A0C936BF675C}" dt="2024-07-23T14:34:54.557" v="205" actId="2696"/>
        <pc:sldMkLst>
          <pc:docMk/>
          <pc:sldMk cId="1190229200" sldId="271"/>
        </pc:sldMkLst>
      </pc:sldChg>
      <pc:sldChg chg="del">
        <pc:chgData name="M Hemasri" userId="278eeead0724ef00" providerId="LiveId" clId="{AA1CCA77-3AEA-42C5-AA66-A0C936BF675C}" dt="2024-07-23T14:35:14.360" v="208" actId="2696"/>
        <pc:sldMkLst>
          <pc:docMk/>
          <pc:sldMk cId="504500254" sldId="272"/>
        </pc:sldMkLst>
      </pc:sldChg>
      <pc:sldChg chg="del modTransition">
        <pc:chgData name="M Hemasri" userId="278eeead0724ef00" providerId="LiveId" clId="{AA1CCA77-3AEA-42C5-AA66-A0C936BF675C}" dt="2024-07-24T15:35:50.325" v="2452" actId="2696"/>
        <pc:sldMkLst>
          <pc:docMk/>
          <pc:sldMk cId="1057101920" sldId="273"/>
        </pc:sldMkLst>
      </pc:sldChg>
      <pc:sldChg chg="addSp modSp mod modTransition modNotesTx">
        <pc:chgData name="M Hemasri" userId="278eeead0724ef00" providerId="LiveId" clId="{AA1CCA77-3AEA-42C5-AA66-A0C936BF675C}" dt="2024-07-26T01:36:15.339" v="2696"/>
        <pc:sldMkLst>
          <pc:docMk/>
          <pc:sldMk cId="942551764" sldId="274"/>
        </pc:sldMkLst>
        <pc:spChg chg="add mod">
          <ac:chgData name="M Hemasri" userId="278eeead0724ef00" providerId="LiveId" clId="{AA1CCA77-3AEA-42C5-AA66-A0C936BF675C}" dt="2024-07-23T16:20:00.185" v="1456" actId="1076"/>
          <ac:spMkLst>
            <pc:docMk/>
            <pc:sldMk cId="942551764" sldId="274"/>
            <ac:spMk id="7" creationId="{6E06B05A-57E7-85C7-C7DB-6823859D864A}"/>
          </ac:spMkLst>
        </pc:spChg>
        <pc:picChg chg="mod">
          <ac:chgData name="M Hemasri" userId="278eeead0724ef00" providerId="LiveId" clId="{AA1CCA77-3AEA-42C5-AA66-A0C936BF675C}" dt="2024-07-23T16:19:52.799" v="1455" actId="1076"/>
          <ac:picMkLst>
            <pc:docMk/>
            <pc:sldMk cId="942551764" sldId="274"/>
            <ac:picMk id="3" creationId="{44A72238-907D-7690-AC39-4B9B84C0172D}"/>
          </ac:picMkLst>
        </pc:picChg>
      </pc:sldChg>
      <pc:sldChg chg="addSp delSp modSp mod modTransition modAnim">
        <pc:chgData name="M Hemasri" userId="278eeead0724ef00" providerId="LiveId" clId="{AA1CCA77-3AEA-42C5-AA66-A0C936BF675C}" dt="2024-07-24T15:35:32.274" v="2451"/>
        <pc:sldMkLst>
          <pc:docMk/>
          <pc:sldMk cId="2004374378" sldId="275"/>
        </pc:sldMkLst>
        <pc:spChg chg="add mod">
          <ac:chgData name="M Hemasri" userId="278eeead0724ef00" providerId="LiveId" clId="{AA1CCA77-3AEA-42C5-AA66-A0C936BF675C}" dt="2024-07-24T15:04:58.828" v="1494" actId="20577"/>
          <ac:spMkLst>
            <pc:docMk/>
            <pc:sldMk cId="2004374378" sldId="275"/>
            <ac:spMk id="3" creationId="{40F90658-035D-6D71-EAFB-BA34A67A5F4A}"/>
          </ac:spMkLst>
        </pc:spChg>
        <pc:spChg chg="add mod">
          <ac:chgData name="M Hemasri" userId="278eeead0724ef00" providerId="LiveId" clId="{AA1CCA77-3AEA-42C5-AA66-A0C936BF675C}" dt="2024-07-23T16:08:21.920" v="1168"/>
          <ac:spMkLst>
            <pc:docMk/>
            <pc:sldMk cId="2004374378" sldId="275"/>
            <ac:spMk id="7" creationId="{8E2FABA7-505A-0F81-4A7E-AE38EA177339}"/>
          </ac:spMkLst>
        </pc:spChg>
        <pc:spChg chg="del mod">
          <ac:chgData name="M Hemasri" userId="278eeead0724ef00" providerId="LiveId" clId="{AA1CCA77-3AEA-42C5-AA66-A0C936BF675C}" dt="2024-07-23T16:12:49.380" v="1303" actId="478"/>
          <ac:spMkLst>
            <pc:docMk/>
            <pc:sldMk cId="2004374378" sldId="275"/>
            <ac:spMk id="10" creationId="{C76E1632-3920-D14F-7F9A-A5CA9E14CB63}"/>
          </ac:spMkLst>
        </pc:spChg>
      </pc:sldChg>
      <pc:sldChg chg="addSp delSp modSp mod modAnim">
        <pc:chgData name="M Hemasri" userId="278eeead0724ef00" providerId="LiveId" clId="{AA1CCA77-3AEA-42C5-AA66-A0C936BF675C}" dt="2024-07-24T15:43:27.665" v="2498" actId="20577"/>
        <pc:sldMkLst>
          <pc:docMk/>
          <pc:sldMk cId="4064639615" sldId="276"/>
        </pc:sldMkLst>
        <pc:spChg chg="mod">
          <ac:chgData name="M Hemasri" userId="278eeead0724ef00" providerId="LiveId" clId="{AA1CCA77-3AEA-42C5-AA66-A0C936BF675C}" dt="2024-07-24T15:43:27.665" v="2498" actId="20577"/>
          <ac:spMkLst>
            <pc:docMk/>
            <pc:sldMk cId="4064639615" sldId="276"/>
            <ac:spMk id="2" creationId="{C30E8ADE-36C3-244D-F11A-08EE4100FC79}"/>
          </ac:spMkLst>
        </pc:spChg>
        <pc:spChg chg="add mod">
          <ac:chgData name="M Hemasri" userId="278eeead0724ef00" providerId="LiveId" clId="{AA1CCA77-3AEA-42C5-AA66-A0C936BF675C}" dt="2024-07-24T15:39:45.985" v="2474" actId="20577"/>
          <ac:spMkLst>
            <pc:docMk/>
            <pc:sldMk cId="4064639615" sldId="276"/>
            <ac:spMk id="7" creationId="{0E772A61-407A-AA4A-EEF7-7794A667FA7D}"/>
          </ac:spMkLst>
        </pc:spChg>
        <pc:spChg chg="add del mod">
          <ac:chgData name="M Hemasri" userId="278eeead0724ef00" providerId="LiveId" clId="{AA1CCA77-3AEA-42C5-AA66-A0C936BF675C}" dt="2024-07-23T14:37:45.215" v="258" actId="478"/>
          <ac:spMkLst>
            <pc:docMk/>
            <pc:sldMk cId="4064639615" sldId="276"/>
            <ac:spMk id="10" creationId="{601D14B8-DE11-D914-0321-7FF4F9C60579}"/>
          </ac:spMkLst>
        </pc:spChg>
        <pc:spChg chg="add mod">
          <ac:chgData name="M Hemasri" userId="278eeead0724ef00" providerId="LiveId" clId="{AA1CCA77-3AEA-42C5-AA66-A0C936BF675C}" dt="2024-07-24T15:40:08.127" v="2478" actId="1076"/>
          <ac:spMkLst>
            <pc:docMk/>
            <pc:sldMk cId="4064639615" sldId="276"/>
            <ac:spMk id="10" creationId="{C66F4FD1-C4AB-3206-29EA-82424CF36143}"/>
          </ac:spMkLst>
        </pc:spChg>
        <pc:spChg chg="add mod">
          <ac:chgData name="M Hemasri" userId="278eeead0724ef00" providerId="LiveId" clId="{AA1CCA77-3AEA-42C5-AA66-A0C936BF675C}" dt="2024-07-24T15:39:41.195" v="2472" actId="20577"/>
          <ac:spMkLst>
            <pc:docMk/>
            <pc:sldMk cId="4064639615" sldId="276"/>
            <ac:spMk id="14" creationId="{2A79395F-7536-B392-1602-622B52C92AAB}"/>
          </ac:spMkLst>
        </pc:spChg>
        <pc:picChg chg="add mod">
          <ac:chgData name="M Hemasri" userId="278eeead0724ef00" providerId="LiveId" clId="{AA1CCA77-3AEA-42C5-AA66-A0C936BF675C}" dt="2024-07-24T15:39:52.511" v="2475" actId="14100"/>
          <ac:picMkLst>
            <pc:docMk/>
            <pc:sldMk cId="4064639615" sldId="276"/>
            <ac:picMk id="3" creationId="{5BBE67B5-6D48-F66C-FBD4-F54566522064}"/>
          </ac:picMkLst>
        </pc:picChg>
        <pc:picChg chg="del">
          <ac:chgData name="M Hemasri" userId="278eeead0724ef00" providerId="LiveId" clId="{AA1CCA77-3AEA-42C5-AA66-A0C936BF675C}" dt="2024-07-23T14:37:39.398" v="257" actId="478"/>
          <ac:picMkLst>
            <pc:docMk/>
            <pc:sldMk cId="4064639615" sldId="276"/>
            <ac:picMk id="7" creationId="{D07E5B2F-7854-8E85-A2F9-D616B8A495C9}"/>
          </ac:picMkLst>
        </pc:picChg>
        <pc:picChg chg="del">
          <ac:chgData name="M Hemasri" userId="278eeead0724ef00" providerId="LiveId" clId="{AA1CCA77-3AEA-42C5-AA66-A0C936BF675C}" dt="2024-07-23T14:37:46.897" v="259" actId="478"/>
          <ac:picMkLst>
            <pc:docMk/>
            <pc:sldMk cId="4064639615" sldId="276"/>
            <ac:picMk id="8" creationId="{56B20B33-E416-F010-A711-D1C609E5157B}"/>
          </ac:picMkLst>
        </pc:picChg>
        <pc:picChg chg="add mod">
          <ac:chgData name="M Hemasri" userId="278eeead0724ef00" providerId="LiveId" clId="{AA1CCA77-3AEA-42C5-AA66-A0C936BF675C}" dt="2024-07-24T15:40:01.971" v="2477" actId="1076"/>
          <ac:picMkLst>
            <pc:docMk/>
            <pc:sldMk cId="4064639615" sldId="276"/>
            <ac:picMk id="8" creationId="{75295F5C-E06E-E22A-DF04-4FECDF802529}"/>
          </ac:picMkLst>
        </pc:picChg>
        <pc:picChg chg="add del mod">
          <ac:chgData name="M Hemasri" userId="278eeead0724ef00" providerId="LiveId" clId="{AA1CCA77-3AEA-42C5-AA66-A0C936BF675C}" dt="2024-07-24T15:37:58.420" v="2458" actId="478"/>
          <ac:picMkLst>
            <pc:docMk/>
            <pc:sldMk cId="4064639615" sldId="276"/>
            <ac:picMk id="9" creationId="{56FC0ACA-C855-C8E5-ADCB-D606086AE4F7}"/>
          </ac:picMkLst>
        </pc:picChg>
        <pc:picChg chg="del">
          <ac:chgData name="M Hemasri" userId="278eeead0724ef00" providerId="LiveId" clId="{AA1CCA77-3AEA-42C5-AA66-A0C936BF675C}" dt="2024-07-23T14:37:48.539" v="260" actId="478"/>
          <ac:picMkLst>
            <pc:docMk/>
            <pc:sldMk cId="4064639615" sldId="276"/>
            <ac:picMk id="9" creationId="{A3A44602-D92A-E3AC-7AC5-1A2CD8721A5C}"/>
          </ac:picMkLst>
        </pc:picChg>
        <pc:picChg chg="add mod">
          <ac:chgData name="M Hemasri" userId="278eeead0724ef00" providerId="LiveId" clId="{AA1CCA77-3AEA-42C5-AA66-A0C936BF675C}" dt="2024-07-24T15:39:31.925" v="2469" actId="1076"/>
          <ac:picMkLst>
            <pc:docMk/>
            <pc:sldMk cId="4064639615" sldId="276"/>
            <ac:picMk id="11" creationId="{F36351B4-4D7F-166A-DDEC-40EADF5425DB}"/>
          </ac:picMkLst>
        </pc:picChg>
        <pc:picChg chg="add del mod modCrop">
          <ac:chgData name="M Hemasri" userId="278eeead0724ef00" providerId="LiveId" clId="{AA1CCA77-3AEA-42C5-AA66-A0C936BF675C}" dt="2024-07-24T15:37:10.064" v="2453" actId="478"/>
          <ac:picMkLst>
            <pc:docMk/>
            <pc:sldMk cId="4064639615" sldId="276"/>
            <ac:picMk id="12" creationId="{C3D0209C-EC48-3423-7639-256B47D293D8}"/>
          </ac:picMkLst>
        </pc:picChg>
        <pc:picChg chg="add del mod">
          <ac:chgData name="M Hemasri" userId="278eeead0724ef00" providerId="LiveId" clId="{AA1CCA77-3AEA-42C5-AA66-A0C936BF675C}" dt="2024-07-24T15:38:56.408" v="2462" actId="478"/>
          <ac:picMkLst>
            <pc:docMk/>
            <pc:sldMk cId="4064639615" sldId="276"/>
            <ac:picMk id="13" creationId="{C3E882F0-7A07-5B9A-8C91-B9C071ABDAD2}"/>
          </ac:picMkLst>
        </pc:picChg>
      </pc:sldChg>
      <pc:sldChg chg="del">
        <pc:chgData name="M Hemasri" userId="278eeead0724ef00" providerId="LiveId" clId="{AA1CCA77-3AEA-42C5-AA66-A0C936BF675C}" dt="2024-07-23T14:36:09.138" v="209" actId="2696"/>
        <pc:sldMkLst>
          <pc:docMk/>
          <pc:sldMk cId="1097522497" sldId="277"/>
        </pc:sldMkLst>
      </pc:sldChg>
      <pc:sldChg chg="del">
        <pc:chgData name="M Hemasri" userId="278eeead0724ef00" providerId="LiveId" clId="{AA1CCA77-3AEA-42C5-AA66-A0C936BF675C}" dt="2024-07-23T14:35:08.921" v="207" actId="2696"/>
        <pc:sldMkLst>
          <pc:docMk/>
          <pc:sldMk cId="3443887017" sldId="278"/>
        </pc:sldMkLst>
      </pc:sldChg>
      <pc:sldChg chg="modSp mod modTransition">
        <pc:chgData name="M Hemasri" userId="278eeead0724ef00" providerId="LiveId" clId="{AA1CCA77-3AEA-42C5-AA66-A0C936BF675C}" dt="2024-07-25T13:11:20.497" v="2681" actId="20577"/>
        <pc:sldMkLst>
          <pc:docMk/>
          <pc:sldMk cId="2000901336" sldId="279"/>
        </pc:sldMkLst>
        <pc:spChg chg="mod">
          <ac:chgData name="M Hemasri" userId="278eeead0724ef00" providerId="LiveId" clId="{AA1CCA77-3AEA-42C5-AA66-A0C936BF675C}" dt="2024-07-23T14:33:14.152" v="80" actId="20577"/>
          <ac:spMkLst>
            <pc:docMk/>
            <pc:sldMk cId="2000901336" sldId="279"/>
            <ac:spMk id="2" creationId="{7CEA18F9-18AF-4D74-AC77-9A612DBFBB59}"/>
          </ac:spMkLst>
        </pc:spChg>
        <pc:spChg chg="mod">
          <ac:chgData name="M Hemasri" userId="278eeead0724ef00" providerId="LiveId" clId="{AA1CCA77-3AEA-42C5-AA66-A0C936BF675C}" dt="2024-07-25T13:11:20.497" v="2681" actId="20577"/>
          <ac:spMkLst>
            <pc:docMk/>
            <pc:sldMk cId="2000901336" sldId="279"/>
            <ac:spMk id="3" creationId="{B416451A-3E0D-4A94-BDFD-E4751A7CC50F}"/>
          </ac:spMkLst>
        </pc:spChg>
      </pc:sldChg>
      <pc:sldChg chg="addSp delSp modSp add mod modAnim modNotesTx">
        <pc:chgData name="M Hemasri" userId="278eeead0724ef00" providerId="LiveId" clId="{AA1CCA77-3AEA-42C5-AA66-A0C936BF675C}" dt="2024-07-26T01:38:19.778" v="2730"/>
        <pc:sldMkLst>
          <pc:docMk/>
          <pc:sldMk cId="2098273741" sldId="280"/>
        </pc:sldMkLst>
        <pc:spChg chg="mod">
          <ac:chgData name="M Hemasri" userId="278eeead0724ef00" providerId="LiveId" clId="{AA1CCA77-3AEA-42C5-AA66-A0C936BF675C}" dt="2024-07-23T14:36:30.559" v="252" actId="20577"/>
          <ac:spMkLst>
            <pc:docMk/>
            <pc:sldMk cId="2098273741" sldId="280"/>
            <ac:spMk id="2" creationId="{C30E8ADE-36C3-244D-F11A-08EE4100FC79}"/>
          </ac:spMkLst>
        </pc:spChg>
        <pc:spChg chg="add mod">
          <ac:chgData name="M Hemasri" userId="278eeead0724ef00" providerId="LiveId" clId="{AA1CCA77-3AEA-42C5-AA66-A0C936BF675C}" dt="2024-07-25T13:22:07.798" v="2690" actId="20577"/>
          <ac:spMkLst>
            <pc:docMk/>
            <pc:sldMk cId="2098273741" sldId="280"/>
            <ac:spMk id="3" creationId="{9FB69341-E4D7-FD4E-0FF2-54A182F0CA8E}"/>
          </ac:spMkLst>
        </pc:spChg>
        <pc:spChg chg="add del mod">
          <ac:chgData name="M Hemasri" userId="278eeead0724ef00" providerId="LiveId" clId="{AA1CCA77-3AEA-42C5-AA66-A0C936BF675C}" dt="2024-07-23T14:36:59.940" v="254" actId="478"/>
          <ac:spMkLst>
            <pc:docMk/>
            <pc:sldMk cId="2098273741" sldId="280"/>
            <ac:spMk id="10" creationId="{F5A07C39-AF87-4DD5-CC3B-BD3086F70E50}"/>
          </ac:spMkLst>
        </pc:spChg>
        <pc:picChg chg="del">
          <ac:chgData name="M Hemasri" userId="278eeead0724ef00" providerId="LiveId" clId="{AA1CCA77-3AEA-42C5-AA66-A0C936BF675C}" dt="2024-07-23T14:36:40.056" v="253" actId="478"/>
          <ac:picMkLst>
            <pc:docMk/>
            <pc:sldMk cId="2098273741" sldId="280"/>
            <ac:picMk id="7" creationId="{D07E5B2F-7854-8E85-A2F9-D616B8A495C9}"/>
          </ac:picMkLst>
        </pc:picChg>
        <pc:picChg chg="del">
          <ac:chgData name="M Hemasri" userId="278eeead0724ef00" providerId="LiveId" clId="{AA1CCA77-3AEA-42C5-AA66-A0C936BF675C}" dt="2024-07-23T14:37:02.147" v="255" actId="478"/>
          <ac:picMkLst>
            <pc:docMk/>
            <pc:sldMk cId="2098273741" sldId="280"/>
            <ac:picMk id="8" creationId="{56B20B33-E416-F010-A711-D1C609E5157B}"/>
          </ac:picMkLst>
        </pc:picChg>
        <pc:picChg chg="del">
          <ac:chgData name="M Hemasri" userId="278eeead0724ef00" providerId="LiveId" clId="{AA1CCA77-3AEA-42C5-AA66-A0C936BF675C}" dt="2024-07-23T14:37:03.674" v="256" actId="478"/>
          <ac:picMkLst>
            <pc:docMk/>
            <pc:sldMk cId="2098273741" sldId="280"/>
            <ac:picMk id="9" creationId="{A3A44602-D92A-E3AC-7AC5-1A2CD8721A5C}"/>
          </ac:picMkLst>
        </pc:picChg>
      </pc:sldChg>
      <pc:sldChg chg="addSp modSp add mod modAnim modNotesTx">
        <pc:chgData name="M Hemasri" userId="278eeead0724ef00" providerId="LiveId" clId="{AA1CCA77-3AEA-42C5-AA66-A0C936BF675C}" dt="2024-07-26T01:38:05.429" v="2729" actId="20577"/>
        <pc:sldMkLst>
          <pc:docMk/>
          <pc:sldMk cId="1561358580" sldId="281"/>
        </pc:sldMkLst>
        <pc:spChg chg="mod">
          <ac:chgData name="M Hemasri" userId="278eeead0724ef00" providerId="LiveId" clId="{AA1CCA77-3AEA-42C5-AA66-A0C936BF675C}" dt="2024-07-23T14:49:06.593" v="447" actId="1076"/>
          <ac:spMkLst>
            <pc:docMk/>
            <pc:sldMk cId="1561358580" sldId="281"/>
            <ac:spMk id="2" creationId="{C30E8ADE-36C3-244D-F11A-08EE4100FC79}"/>
          </ac:spMkLst>
        </pc:spChg>
        <pc:spChg chg="add mod">
          <ac:chgData name="M Hemasri" userId="278eeead0724ef00" providerId="LiveId" clId="{AA1CCA77-3AEA-42C5-AA66-A0C936BF675C}" dt="2024-07-23T14:49:15.730" v="449" actId="1076"/>
          <ac:spMkLst>
            <pc:docMk/>
            <pc:sldMk cId="1561358580" sldId="281"/>
            <ac:spMk id="3" creationId="{F9F56816-833D-284F-26EB-9F126CFE36FC}"/>
          </ac:spMkLst>
        </pc:spChg>
        <pc:spChg chg="add mod">
          <ac:chgData name="M Hemasri" userId="278eeead0724ef00" providerId="LiveId" clId="{AA1CCA77-3AEA-42C5-AA66-A0C936BF675C}" dt="2024-07-23T14:49:11.267" v="448" actId="1076"/>
          <ac:spMkLst>
            <pc:docMk/>
            <pc:sldMk cId="1561358580" sldId="281"/>
            <ac:spMk id="7" creationId="{C6752416-FBC2-5EBB-0B06-5DC0BEB694F4}"/>
          </ac:spMkLst>
        </pc:spChg>
        <pc:spChg chg="add mod">
          <ac:chgData name="M Hemasri" userId="278eeead0724ef00" providerId="LiveId" clId="{AA1CCA77-3AEA-42C5-AA66-A0C936BF675C}" dt="2024-07-23T14:52:11.706" v="491" actId="14100"/>
          <ac:spMkLst>
            <pc:docMk/>
            <pc:sldMk cId="1561358580" sldId="281"/>
            <ac:spMk id="8" creationId="{5C63B2EA-D489-8EF6-D474-4C6483CA6C43}"/>
          </ac:spMkLst>
        </pc:spChg>
        <pc:spChg chg="add mod">
          <ac:chgData name="M Hemasri" userId="278eeead0724ef00" providerId="LiveId" clId="{AA1CCA77-3AEA-42C5-AA66-A0C936BF675C}" dt="2024-07-23T14:54:05.982" v="671" actId="1076"/>
          <ac:spMkLst>
            <pc:docMk/>
            <pc:sldMk cId="1561358580" sldId="281"/>
            <ac:spMk id="9" creationId="{44FBEE2C-9E74-ACCF-360E-ED397C6F0F3D}"/>
          </ac:spMkLst>
        </pc:spChg>
        <pc:spChg chg="add mod">
          <ac:chgData name="M Hemasri" userId="278eeead0724ef00" providerId="LiveId" clId="{AA1CCA77-3AEA-42C5-AA66-A0C936BF675C}" dt="2024-07-23T14:54:16.172" v="673" actId="1076"/>
          <ac:spMkLst>
            <pc:docMk/>
            <pc:sldMk cId="1561358580" sldId="281"/>
            <ac:spMk id="10" creationId="{2FB089A6-ED73-BE05-CD9C-A76A81D4E800}"/>
          </ac:spMkLst>
        </pc:spChg>
        <pc:picChg chg="add mod modCrop">
          <ac:chgData name="M Hemasri" userId="278eeead0724ef00" providerId="LiveId" clId="{AA1CCA77-3AEA-42C5-AA66-A0C936BF675C}" dt="2024-07-23T14:54:01.345" v="670" actId="1076"/>
          <ac:picMkLst>
            <pc:docMk/>
            <pc:sldMk cId="1561358580" sldId="281"/>
            <ac:picMk id="11" creationId="{30F8DC72-72A0-BD81-3726-AEEA07EE3E30}"/>
          </ac:picMkLst>
        </pc:picChg>
        <pc:picChg chg="add mod">
          <ac:chgData name="M Hemasri" userId="278eeead0724ef00" providerId="LiveId" clId="{AA1CCA77-3AEA-42C5-AA66-A0C936BF675C}" dt="2024-07-23T14:54:10.208" v="672" actId="1076"/>
          <ac:picMkLst>
            <pc:docMk/>
            <pc:sldMk cId="1561358580" sldId="281"/>
            <ac:picMk id="12" creationId="{8989B070-13DB-0C0D-F635-7C28DFE000C6}"/>
          </ac:picMkLst>
        </pc:picChg>
      </pc:sldChg>
      <pc:sldChg chg="addSp modSp add mod modTransition modAnim modNotesTx">
        <pc:chgData name="M Hemasri" userId="278eeead0724ef00" providerId="LiveId" clId="{AA1CCA77-3AEA-42C5-AA66-A0C936BF675C}" dt="2024-07-26T01:33:58.381" v="2694"/>
        <pc:sldMkLst>
          <pc:docMk/>
          <pc:sldMk cId="854859955" sldId="282"/>
        </pc:sldMkLst>
        <pc:spChg chg="mod">
          <ac:chgData name="M Hemasri" userId="278eeead0724ef00" providerId="LiveId" clId="{AA1CCA77-3AEA-42C5-AA66-A0C936BF675C}" dt="2024-07-24T15:14:26.409" v="2325" actId="20577"/>
          <ac:spMkLst>
            <pc:docMk/>
            <pc:sldMk cId="854859955" sldId="282"/>
            <ac:spMk id="2" creationId="{4327E28B-8BC8-C54D-0CA2-A5E672CB6651}"/>
          </ac:spMkLst>
        </pc:spChg>
        <pc:spChg chg="add mod">
          <ac:chgData name="M Hemasri" userId="278eeead0724ef00" providerId="LiveId" clId="{AA1CCA77-3AEA-42C5-AA66-A0C936BF675C}" dt="2024-07-24T15:51:25.981" v="2570" actId="20577"/>
          <ac:spMkLst>
            <pc:docMk/>
            <pc:sldMk cId="854859955" sldId="282"/>
            <ac:spMk id="8" creationId="{391396E1-5B76-D4BB-9399-C0DEEB66045D}"/>
          </ac:spMkLst>
        </pc:spChg>
      </pc:sldChg>
      <pc:sldChg chg="addSp modSp add mod modTransition modAnim modNotesTx">
        <pc:chgData name="M Hemasri" userId="278eeead0724ef00" providerId="LiveId" clId="{AA1CCA77-3AEA-42C5-AA66-A0C936BF675C}" dt="2024-07-26T01:34:17.193" v="2695"/>
        <pc:sldMkLst>
          <pc:docMk/>
          <pc:sldMk cId="4224235766" sldId="283"/>
        </pc:sldMkLst>
        <pc:spChg chg="add mod">
          <ac:chgData name="M Hemasri" userId="278eeead0724ef00" providerId="LiveId" clId="{AA1CCA77-3AEA-42C5-AA66-A0C936BF675C}" dt="2024-07-24T15:48:11.560" v="2533" actId="20577"/>
          <ac:spMkLst>
            <pc:docMk/>
            <pc:sldMk cId="4224235766" sldId="283"/>
            <ac:spMk id="8" creationId="{16CB2628-5B14-A50A-606D-5C74A66046F4}"/>
          </ac:spMkLst>
        </pc:spChg>
      </pc:sldChg>
      <pc:sldChg chg="addSp delSp modSp add mod modAnim modNotesTx">
        <pc:chgData name="M Hemasri" userId="278eeead0724ef00" providerId="LiveId" clId="{AA1CCA77-3AEA-42C5-AA66-A0C936BF675C}" dt="2024-07-26T01:39:08.659" v="2731"/>
        <pc:sldMkLst>
          <pc:docMk/>
          <pc:sldMk cId="3245539048" sldId="284"/>
        </pc:sldMkLst>
        <pc:spChg chg="mod">
          <ac:chgData name="M Hemasri" userId="278eeead0724ef00" providerId="LiveId" clId="{AA1CCA77-3AEA-42C5-AA66-A0C936BF675C}" dt="2024-07-24T15:56:39.458" v="2593" actId="20577"/>
          <ac:spMkLst>
            <pc:docMk/>
            <pc:sldMk cId="3245539048" sldId="284"/>
            <ac:spMk id="2" creationId="{A52994F8-7F0A-89B3-C826-716B72244303}"/>
          </ac:spMkLst>
        </pc:spChg>
        <pc:spChg chg="del">
          <ac:chgData name="M Hemasri" userId="278eeead0724ef00" providerId="LiveId" clId="{AA1CCA77-3AEA-42C5-AA66-A0C936BF675C}" dt="2024-07-24T15:56:27.926" v="2573" actId="478"/>
          <ac:spMkLst>
            <pc:docMk/>
            <pc:sldMk cId="3245539048" sldId="284"/>
            <ac:spMk id="7" creationId="{6E06B05A-57E7-85C7-C7DB-6823859D864A}"/>
          </ac:spMkLst>
        </pc:spChg>
        <pc:spChg chg="add mod">
          <ac:chgData name="M Hemasri" userId="278eeead0724ef00" providerId="LiveId" clId="{AA1CCA77-3AEA-42C5-AA66-A0C936BF675C}" dt="2024-07-24T16:04:50.863" v="2652" actId="20577"/>
          <ac:spMkLst>
            <pc:docMk/>
            <pc:sldMk cId="3245539048" sldId="284"/>
            <ac:spMk id="8" creationId="{00599C73-A854-D919-C08D-8C0F1F760DB3}"/>
          </ac:spMkLst>
        </pc:spChg>
        <pc:spChg chg="add mod">
          <ac:chgData name="M Hemasri" userId="278eeead0724ef00" providerId="LiveId" clId="{AA1CCA77-3AEA-42C5-AA66-A0C936BF675C}" dt="2024-07-24T16:04:27.475" v="2649" actId="113"/>
          <ac:spMkLst>
            <pc:docMk/>
            <pc:sldMk cId="3245539048" sldId="284"/>
            <ac:spMk id="9" creationId="{2BD05DBD-48E1-FE27-C065-806A7F012F29}"/>
          </ac:spMkLst>
        </pc:spChg>
        <pc:spChg chg="add mod">
          <ac:chgData name="M Hemasri" userId="278eeead0724ef00" providerId="LiveId" clId="{AA1CCA77-3AEA-42C5-AA66-A0C936BF675C}" dt="2024-07-24T15:59:51.328" v="2625" actId="571"/>
          <ac:spMkLst>
            <pc:docMk/>
            <pc:sldMk cId="3245539048" sldId="284"/>
            <ac:spMk id="10" creationId="{1414828C-C6B3-D72D-8A62-6F9003374AD2}"/>
          </ac:spMkLst>
        </pc:spChg>
        <pc:picChg chg="del">
          <ac:chgData name="M Hemasri" userId="278eeead0724ef00" providerId="LiveId" clId="{AA1CCA77-3AEA-42C5-AA66-A0C936BF675C}" dt="2024-07-24T15:56:25.520" v="2572" actId="478"/>
          <ac:picMkLst>
            <pc:docMk/>
            <pc:sldMk cId="3245539048" sldId="284"/>
            <ac:picMk id="3" creationId="{44A72238-907D-7690-AC39-4B9B84C0172D}"/>
          </ac:picMkLst>
        </pc:picChg>
      </pc:sldChg>
      <pc:sldChg chg="addSp delSp modSp add mod ord delAnim modAnim">
        <pc:chgData name="M Hemasri" userId="278eeead0724ef00" providerId="LiveId" clId="{AA1CCA77-3AEA-42C5-AA66-A0C936BF675C}" dt="2024-07-26T01:55:30.979" v="2781" actId="14100"/>
        <pc:sldMkLst>
          <pc:docMk/>
          <pc:sldMk cId="1038633562" sldId="285"/>
        </pc:sldMkLst>
        <pc:spChg chg="mod">
          <ac:chgData name="M Hemasri" userId="278eeead0724ef00" providerId="LiveId" clId="{AA1CCA77-3AEA-42C5-AA66-A0C936BF675C}" dt="2024-07-26T01:55:30.979" v="2781" actId="14100"/>
          <ac:spMkLst>
            <pc:docMk/>
            <pc:sldMk cId="1038633562" sldId="285"/>
            <ac:spMk id="2" creationId="{4327E28B-8BC8-C54D-0CA2-A5E672CB6651}"/>
          </ac:spMkLst>
        </pc:spChg>
        <pc:spChg chg="del mod">
          <ac:chgData name="M Hemasri" userId="278eeead0724ef00" providerId="LiveId" clId="{AA1CCA77-3AEA-42C5-AA66-A0C936BF675C}" dt="2024-07-26T01:54:54.105" v="2768" actId="478"/>
          <ac:spMkLst>
            <pc:docMk/>
            <pc:sldMk cId="1038633562" sldId="285"/>
            <ac:spMk id="3" creationId="{3ECFDD4E-30D2-F339-606F-3D4CE8EDF48A}"/>
          </ac:spMkLst>
        </pc:spChg>
        <pc:spChg chg="del mod">
          <ac:chgData name="M Hemasri" userId="278eeead0724ef00" providerId="LiveId" clId="{AA1CCA77-3AEA-42C5-AA66-A0C936BF675C}" dt="2024-07-26T01:54:54.111" v="2770"/>
          <ac:spMkLst>
            <pc:docMk/>
            <pc:sldMk cId="1038633562" sldId="285"/>
            <ac:spMk id="7" creationId="{87FC5851-F604-F1C7-B6E5-E05822B98918}"/>
          </ac:spMkLst>
        </pc:spChg>
        <pc:spChg chg="add del mod">
          <ac:chgData name="M Hemasri" userId="278eeead0724ef00" providerId="LiveId" clId="{AA1CCA77-3AEA-42C5-AA66-A0C936BF675C}" dt="2024-07-26T01:54:57.493" v="2771" actId="478"/>
          <ac:spMkLst>
            <pc:docMk/>
            <pc:sldMk cId="1038633562" sldId="285"/>
            <ac:spMk id="9" creationId="{A9C7B443-1508-C13A-B587-BEF1F381D8C3}"/>
          </ac:spMkLst>
        </pc:spChg>
      </pc:sldChg>
    </pc:docChg>
  </pc:docChgLst>
  <pc:docChgLst>
    <pc:chgData name="Guest User" providerId="Windows Live" clId="Web-{17802BE0-E070-42A9-98C9-92211364A20D}"/>
    <pc:docChg chg="modSld">
      <pc:chgData name="Guest User" userId="" providerId="Windows Live" clId="Web-{17802BE0-E070-42A9-98C9-92211364A20D}" dt="2024-07-23T15:54:28.106" v="20" actId="20577"/>
      <pc:docMkLst>
        <pc:docMk/>
      </pc:docMkLst>
      <pc:sldChg chg="modSp">
        <pc:chgData name="Guest User" userId="" providerId="Windows Live" clId="Web-{17802BE0-E070-42A9-98C9-92211364A20D}" dt="2024-07-23T15:54:28.106" v="20" actId="20577"/>
        <pc:sldMkLst>
          <pc:docMk/>
          <pc:sldMk cId="2004374378" sldId="275"/>
        </pc:sldMkLst>
        <pc:spChg chg="mod">
          <ac:chgData name="Guest User" userId="" providerId="Windows Live" clId="Web-{17802BE0-E070-42A9-98C9-92211364A20D}" dt="2024-07-23T15:54:28.106" v="20" actId="20577"/>
          <ac:spMkLst>
            <pc:docMk/>
            <pc:sldMk cId="2004374378" sldId="275"/>
            <ac:spMk id="10" creationId="{C76E1632-3920-D14F-7F9A-A5CA9E14CB6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A54813-2E90-4397-998B-379AF94EB789}" type="datetimeFigureOut">
              <a:rPr lang="en-IN" smtClean="0"/>
              <a:t>25-07-2024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C8896-E856-4772-99A2-DE206DF975F1}" type="slidenum">
              <a:rPr lang="en-IN" smtClean="0"/>
              <a:t>‹#›</a:t>
            </a:fld>
            <a:endParaRPr lang="en-IN"/>
          </a:p>
        </p:txBody>
      </p:sp>
    </p:spTree>
    <p:extLst>
      <p:ext uri="{BB962C8B-B14F-4D97-AF65-F5344CB8AC3E}">
        <p14:creationId xmlns:p14="http://schemas.microsoft.com/office/powerpoint/2010/main" val="417076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a:effectLst/>
                <a:latin typeface="Calibri" panose="020F0502020204030204" pitchFamily="34" charset="0"/>
                <a:ea typeface="Calibri" panose="020F0502020204030204" pitchFamily="34" charset="0"/>
                <a:cs typeface="Arial" panose="020B0604020202020204" pitchFamily="34" charset="0"/>
              </a:rPr>
              <a:t>Technology has rapidly advanced, extending its influence and applications across various domains. One significant area that has benefited from these technological advancements is the medical field.</a:t>
            </a:r>
          </a:p>
          <a:p>
            <a:endParaRPr lang="en-IN"/>
          </a:p>
        </p:txBody>
      </p:sp>
      <p:sp>
        <p:nvSpPr>
          <p:cNvPr id="4" name="Slide Number Placeholder 3"/>
          <p:cNvSpPr>
            <a:spLocks noGrp="1"/>
          </p:cNvSpPr>
          <p:nvPr>
            <p:ph type="sldNum" sz="quarter" idx="5"/>
          </p:nvPr>
        </p:nvSpPr>
        <p:spPr/>
        <p:txBody>
          <a:bodyPr/>
          <a:lstStyle/>
          <a:p>
            <a:fld id="{035C8896-E856-4772-99A2-DE206DF975F1}" type="slidenum">
              <a:rPr lang="en-IN" smtClean="0"/>
              <a:t>1</a:t>
            </a:fld>
            <a:endParaRPr lang="en-IN"/>
          </a:p>
        </p:txBody>
      </p:sp>
    </p:spTree>
    <p:extLst>
      <p:ext uri="{BB962C8B-B14F-4D97-AF65-F5344CB8AC3E}">
        <p14:creationId xmlns:p14="http://schemas.microsoft.com/office/powerpoint/2010/main" val="3406275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rPr>
              <a:t>Thank you all for your time and attention today. We are grateful to the conference organizers for this wonderful opportunity to present our research. We also extend our heartfelt thanks to Amrita School of Computing, Bengaluru for their continuous support and encouragement. Your guidance and resources have been invaluable in making this research possible. We look forward to your questions and feedback.</a:t>
            </a:r>
            <a:endParaRPr lang="en-IN"/>
          </a:p>
        </p:txBody>
      </p:sp>
      <p:sp>
        <p:nvSpPr>
          <p:cNvPr id="4" name="Slide Number Placeholder 3"/>
          <p:cNvSpPr>
            <a:spLocks noGrp="1"/>
          </p:cNvSpPr>
          <p:nvPr>
            <p:ph type="sldNum" sz="quarter" idx="5"/>
          </p:nvPr>
        </p:nvSpPr>
        <p:spPr/>
        <p:txBody>
          <a:bodyPr/>
          <a:lstStyle/>
          <a:p>
            <a:fld id="{035C8896-E856-4772-99A2-DE206DF975F1}" type="slidenum">
              <a:rPr lang="en-IN" smtClean="0"/>
              <a:t>13</a:t>
            </a:fld>
            <a:endParaRPr lang="en-IN"/>
          </a:p>
        </p:txBody>
      </p:sp>
    </p:spTree>
    <p:extLst>
      <p:ext uri="{BB962C8B-B14F-4D97-AF65-F5344CB8AC3E}">
        <p14:creationId xmlns:p14="http://schemas.microsoft.com/office/powerpoint/2010/main" val="151641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rPr>
              <a:t>Great morning, everyone. I welcome you all to the presentation of our research paper titled "Flex Sensor Data Analysis for Hand Rehabilitation Using a Wearable Glove," with the paper ID: 24CS9171</a:t>
            </a:r>
            <a:endParaRPr lang="en-IN"/>
          </a:p>
        </p:txBody>
      </p:sp>
      <p:sp>
        <p:nvSpPr>
          <p:cNvPr id="4" name="Slide Number Placeholder 3"/>
          <p:cNvSpPr>
            <a:spLocks noGrp="1"/>
          </p:cNvSpPr>
          <p:nvPr>
            <p:ph type="sldNum" sz="quarter" idx="5"/>
          </p:nvPr>
        </p:nvSpPr>
        <p:spPr/>
        <p:txBody>
          <a:bodyPr/>
          <a:lstStyle/>
          <a:p>
            <a:fld id="{035C8896-E856-4772-99A2-DE206DF975F1}" type="slidenum">
              <a:rPr lang="en-IN" smtClean="0"/>
              <a:t>2</a:t>
            </a:fld>
            <a:endParaRPr lang="en-IN"/>
          </a:p>
        </p:txBody>
      </p:sp>
    </p:spTree>
    <p:extLst>
      <p:ext uri="{BB962C8B-B14F-4D97-AF65-F5344CB8AC3E}">
        <p14:creationId xmlns:p14="http://schemas.microsoft.com/office/powerpoint/2010/main" val="915788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a:effectLst/>
                <a:latin typeface="Calibri" panose="020F0502020204030204" pitchFamily="34" charset="0"/>
                <a:ea typeface="Calibri" panose="020F0502020204030204" pitchFamily="34" charset="0"/>
                <a:cs typeface="Arial" panose="020B0604020202020204" pitchFamily="34" charset="0"/>
              </a:rPr>
              <a:t>Technology has rapidly advanced, extending its influence and applications across various domains. One significant area that has benefited from these technological advancements is the medical field.</a:t>
            </a:r>
          </a:p>
          <a:p>
            <a:endParaRPr lang="en-IN"/>
          </a:p>
        </p:txBody>
      </p:sp>
      <p:sp>
        <p:nvSpPr>
          <p:cNvPr id="4" name="Slide Number Placeholder 3"/>
          <p:cNvSpPr>
            <a:spLocks noGrp="1"/>
          </p:cNvSpPr>
          <p:nvPr>
            <p:ph type="sldNum" sz="quarter" idx="5"/>
          </p:nvPr>
        </p:nvSpPr>
        <p:spPr/>
        <p:txBody>
          <a:bodyPr/>
          <a:lstStyle/>
          <a:p>
            <a:fld id="{035C8896-E856-4772-99A2-DE206DF975F1}" type="slidenum">
              <a:rPr lang="en-IN" smtClean="0"/>
              <a:t>3</a:t>
            </a:fld>
            <a:endParaRPr lang="en-IN"/>
          </a:p>
        </p:txBody>
      </p:sp>
    </p:spTree>
    <p:extLst>
      <p:ext uri="{BB962C8B-B14F-4D97-AF65-F5344CB8AC3E}">
        <p14:creationId xmlns:p14="http://schemas.microsoft.com/office/powerpoint/2010/main" val="1174680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rPr>
              <a:t>I am M. Hemasri, currently pursuing my </a:t>
            </a:r>
            <a:r>
              <a:rPr lang="en-IN" sz="1800" kern="100" err="1">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rPr>
              <a:t>B.Tech</a:t>
            </a:r>
            <a:r>
              <a:rPr lang="en-IN" sz="1800" kern="10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rPr>
              <a:t> in AI. I am deeply grateful to introduce my co-authors, Ms. Anusha and Mr. Varun, whose unwavering support has been invaluable throughout our research. My heartfelt thanks go to our mentor, </a:t>
            </a:r>
            <a:r>
              <a:rPr lang="en-IN" sz="1800" kern="100" err="1">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rPr>
              <a:t>Dr.</a:t>
            </a:r>
            <a:r>
              <a:rPr lang="en-IN" sz="1800" kern="10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rPr>
              <a:t> Thangam, Senior Grade Assistant Professor at Amrita School of Computing, whose guidance and wisdom have been instrumental in our journey.</a:t>
            </a:r>
            <a:endParaRPr lang="en-IN" sz="1800" kern="100">
              <a:effectLst/>
              <a:latin typeface="Calibri" panose="020F0502020204030204" pitchFamily="34" charset="0"/>
              <a:ea typeface="Calibri" panose="020F0502020204030204" pitchFamily="34" charset="0"/>
              <a:cs typeface="Arial" panose="020B0604020202020204" pitchFamily="34" charset="0"/>
            </a:endParaRPr>
          </a:p>
          <a:p>
            <a:endParaRPr lang="en-IN"/>
          </a:p>
        </p:txBody>
      </p:sp>
      <p:sp>
        <p:nvSpPr>
          <p:cNvPr id="4" name="Slide Number Placeholder 3"/>
          <p:cNvSpPr>
            <a:spLocks noGrp="1"/>
          </p:cNvSpPr>
          <p:nvPr>
            <p:ph type="sldNum" sz="quarter" idx="5"/>
          </p:nvPr>
        </p:nvSpPr>
        <p:spPr/>
        <p:txBody>
          <a:bodyPr/>
          <a:lstStyle/>
          <a:p>
            <a:fld id="{035C8896-E856-4772-99A2-DE206DF975F1}" type="slidenum">
              <a:rPr lang="en-IN" smtClean="0"/>
              <a:t>4</a:t>
            </a:fld>
            <a:endParaRPr lang="en-IN"/>
          </a:p>
        </p:txBody>
      </p:sp>
    </p:spTree>
    <p:extLst>
      <p:ext uri="{BB962C8B-B14F-4D97-AF65-F5344CB8AC3E}">
        <p14:creationId xmlns:p14="http://schemas.microsoft.com/office/powerpoint/2010/main" val="777441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a:effectLst/>
                <a:latin typeface="Calibri" panose="020F0502020204030204" pitchFamily="34" charset="0"/>
                <a:ea typeface="Calibri" panose="020F0502020204030204" pitchFamily="34" charset="0"/>
                <a:cs typeface="Arial" panose="020B0604020202020204" pitchFamily="34" charset="0"/>
              </a:rPr>
              <a:t>Imagine you're a patient recovering from a stroke, injury, or dealing with a neurological condition. One of the biggest hurdles you face is regaining the dexterity and strength in your hands. Traditional rehabilitation methods are often not enough. They rely heavily on subjective assessments and lack real-time, objective feedback tools. This can make therapy sessions inefficient and slow down your recovery process significantly. We identified these challenges and aimed to address them in our research.</a:t>
            </a:r>
          </a:p>
          <a:p>
            <a:endParaRPr lang="en-IN"/>
          </a:p>
        </p:txBody>
      </p:sp>
      <p:sp>
        <p:nvSpPr>
          <p:cNvPr id="4" name="Slide Number Placeholder 3"/>
          <p:cNvSpPr>
            <a:spLocks noGrp="1"/>
          </p:cNvSpPr>
          <p:nvPr>
            <p:ph type="sldNum" sz="quarter" idx="5"/>
          </p:nvPr>
        </p:nvSpPr>
        <p:spPr/>
        <p:txBody>
          <a:bodyPr/>
          <a:lstStyle/>
          <a:p>
            <a:fld id="{035C8896-E856-4772-99A2-DE206DF975F1}" type="slidenum">
              <a:rPr lang="en-IN" smtClean="0"/>
              <a:t>6</a:t>
            </a:fld>
            <a:endParaRPr lang="en-IN"/>
          </a:p>
        </p:txBody>
      </p:sp>
    </p:spTree>
    <p:extLst>
      <p:ext uri="{BB962C8B-B14F-4D97-AF65-F5344CB8AC3E}">
        <p14:creationId xmlns:p14="http://schemas.microsoft.com/office/powerpoint/2010/main" val="148996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rPr>
              <a:t>To address these challenges, we propose a smart glove equipped with flex sensors. These sensors accurately measure the angle of finger flexion. The data collected by the glove is processed in real-time, providing instant feedback to both patients and therapists. This allows for precise tracking of progress and enables therapists to adjust therapy sessions based on quantifiable data, making rehabilitation more effective and personalized.</a:t>
            </a:r>
            <a:endParaRPr lang="en-IN" sz="1800" kern="100">
              <a:effectLst/>
              <a:latin typeface="Calibri" panose="020F0502020204030204" pitchFamily="34" charset="0"/>
              <a:ea typeface="Calibri" panose="020F0502020204030204" pitchFamily="34" charset="0"/>
              <a:cs typeface="Arial" panose="020B0604020202020204" pitchFamily="34" charset="0"/>
            </a:endParaRPr>
          </a:p>
          <a:p>
            <a:endParaRPr lang="en-IN"/>
          </a:p>
        </p:txBody>
      </p:sp>
      <p:sp>
        <p:nvSpPr>
          <p:cNvPr id="4" name="Slide Number Placeholder 3"/>
          <p:cNvSpPr>
            <a:spLocks noGrp="1"/>
          </p:cNvSpPr>
          <p:nvPr>
            <p:ph type="sldNum" sz="quarter" idx="5"/>
          </p:nvPr>
        </p:nvSpPr>
        <p:spPr/>
        <p:txBody>
          <a:bodyPr/>
          <a:lstStyle/>
          <a:p>
            <a:fld id="{035C8896-E856-4772-99A2-DE206DF975F1}" type="slidenum">
              <a:rPr lang="en-IN" smtClean="0"/>
              <a:t>7</a:t>
            </a:fld>
            <a:endParaRPr lang="en-IN"/>
          </a:p>
        </p:txBody>
      </p:sp>
    </p:spTree>
    <p:extLst>
      <p:ext uri="{BB962C8B-B14F-4D97-AF65-F5344CB8AC3E}">
        <p14:creationId xmlns:p14="http://schemas.microsoft.com/office/powerpoint/2010/main" val="2409799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system is designed to analyze hand movements for users with neurological problems.</a:t>
            </a:r>
          </a:p>
          <a:p>
            <a:pPr>
              <a:buFont typeface="+mj-lt"/>
              <a:buAutoNum type="arabicPeriod"/>
            </a:pPr>
            <a:r>
              <a:rPr lang="en-US" b="1"/>
              <a:t>User Initialization</a:t>
            </a:r>
            <a:r>
              <a:rPr lang="en-US"/>
              <a:t>: The system targets individuals with neurological impairments affecting hand movements.</a:t>
            </a:r>
          </a:p>
          <a:p>
            <a:pPr>
              <a:buFont typeface="+mj-lt"/>
              <a:buAutoNum type="arabicPeriod"/>
            </a:pPr>
            <a:r>
              <a:rPr lang="en-US" b="1"/>
              <a:t>Wearing the Glove</a:t>
            </a:r>
            <a:r>
              <a:rPr lang="en-US"/>
              <a:t>: The user wears a sensor-equipped glove that captures precise finger movements.</a:t>
            </a:r>
          </a:p>
          <a:p>
            <a:pPr>
              <a:buFont typeface="+mj-lt"/>
              <a:buAutoNum type="arabicPeriod"/>
            </a:pPr>
            <a:r>
              <a:rPr lang="en-US" b="1"/>
              <a:t>Capturing Finger Movements</a:t>
            </a:r>
            <a:r>
              <a:rPr lang="en-US"/>
              <a:t>: The glove's sensors collect data, which is stored in a digital format.</a:t>
            </a:r>
          </a:p>
          <a:p>
            <a:pPr>
              <a:buFont typeface="+mj-lt"/>
              <a:buAutoNum type="arabicPeriod"/>
            </a:pPr>
            <a:r>
              <a:rPr lang="en-US" b="1"/>
              <a:t>Data Preprocessing</a:t>
            </a:r>
            <a:r>
              <a:rPr lang="en-US"/>
              <a:t>: The collected data is transmitted and preprocessed for accuracy and consistency.</a:t>
            </a:r>
          </a:p>
          <a:p>
            <a:pPr>
              <a:buFont typeface="+mj-lt"/>
              <a:buAutoNum type="arabicPeriod"/>
            </a:pPr>
            <a:r>
              <a:rPr lang="en-US" b="1"/>
              <a:t>Saving Preprocessed Data</a:t>
            </a:r>
            <a:r>
              <a:rPr lang="en-US"/>
              <a:t>: The cleaned data is saved, ready for analysis.</a:t>
            </a:r>
          </a:p>
          <a:p>
            <a:pPr>
              <a:buFont typeface="+mj-lt"/>
              <a:buAutoNum type="arabicPeriod"/>
            </a:pPr>
            <a:r>
              <a:rPr lang="en-US" b="1"/>
              <a:t>Data Analysis and Classification</a:t>
            </a:r>
            <a:r>
              <a:rPr lang="en-US"/>
              <a:t>: The preprocessed data is analyzed using a neural network model, classifying the finger movements.</a:t>
            </a:r>
          </a:p>
          <a:p>
            <a:pPr>
              <a:buFont typeface="+mj-lt"/>
              <a:buAutoNum type="arabicPeriod"/>
            </a:pPr>
            <a:r>
              <a:rPr lang="en-US" b="1"/>
              <a:t>Final Prediction and Display</a:t>
            </a:r>
            <a:r>
              <a:rPr lang="en-US"/>
              <a:t>: The system displays the status of each finger, aiding in the assessment of neurological conditions.</a:t>
            </a:r>
          </a:p>
          <a:p>
            <a:r>
              <a:rPr lang="en-US"/>
              <a:t>In summary, this system captures, processes, and analyzes finger movement data to provide valuable insights for neurological evaluations.</a:t>
            </a:r>
          </a:p>
          <a:p>
            <a:endParaRPr lang="en-IN"/>
          </a:p>
        </p:txBody>
      </p:sp>
      <p:sp>
        <p:nvSpPr>
          <p:cNvPr id="4" name="Slide Number Placeholder 3"/>
          <p:cNvSpPr>
            <a:spLocks noGrp="1"/>
          </p:cNvSpPr>
          <p:nvPr>
            <p:ph type="sldNum" sz="quarter" idx="5"/>
          </p:nvPr>
        </p:nvSpPr>
        <p:spPr/>
        <p:txBody>
          <a:bodyPr/>
          <a:lstStyle/>
          <a:p>
            <a:fld id="{035C8896-E856-4772-99A2-DE206DF975F1}" type="slidenum">
              <a:rPr lang="en-IN" smtClean="0"/>
              <a:t>8</a:t>
            </a:fld>
            <a:endParaRPr lang="en-IN"/>
          </a:p>
        </p:txBody>
      </p:sp>
    </p:spTree>
    <p:extLst>
      <p:ext uri="{BB962C8B-B14F-4D97-AF65-F5344CB8AC3E}">
        <p14:creationId xmlns:p14="http://schemas.microsoft.com/office/powerpoint/2010/main" val="3850009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methodology involves setting up the system by connecting to the serial port at 9600 baud with a 2-second delay. Data collection is initiated by instructing the user to move each finger sequentially, capturing 8 seconds of sensor data per finger, and saving it to an Excel file. The data is then processed to filter "Flex" sensor values and handle anomalies using previous readings, followed by saving the cleaned data. For movement classification, the cleaned data is compared to reference values to determine the degree of impairment (severe, mild, or normal), with the most frequent classification for each sensor being recorded and displayed.</a:t>
            </a:r>
            <a:endParaRPr lang="en-IN"/>
          </a:p>
        </p:txBody>
      </p:sp>
      <p:sp>
        <p:nvSpPr>
          <p:cNvPr id="4" name="Slide Number Placeholder 3"/>
          <p:cNvSpPr>
            <a:spLocks noGrp="1"/>
          </p:cNvSpPr>
          <p:nvPr>
            <p:ph type="sldNum" sz="quarter" idx="5"/>
          </p:nvPr>
        </p:nvSpPr>
        <p:spPr/>
        <p:txBody>
          <a:bodyPr/>
          <a:lstStyle/>
          <a:p>
            <a:fld id="{035C8896-E856-4772-99A2-DE206DF975F1}" type="slidenum">
              <a:rPr lang="en-IN" smtClean="0"/>
              <a:t>9</a:t>
            </a:fld>
            <a:endParaRPr lang="en-IN"/>
          </a:p>
        </p:txBody>
      </p:sp>
    </p:spTree>
    <p:extLst>
      <p:ext uri="{BB962C8B-B14F-4D97-AF65-F5344CB8AC3E}">
        <p14:creationId xmlns:p14="http://schemas.microsoft.com/office/powerpoint/2010/main" val="2608145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Arial" panose="020B0604020202020204" pitchFamily="34" charset="0"/>
              </a:rPr>
              <a:t>Our research lays a solid foundation for designing an innovative application that not only tracks patient progress but also provides tailored services. In the future, we aim to integrate wireless data transmission, allowing seamless communication between the glove and the application. Additionally, we plan to develop a user interface that facilitates interaction between patients and doctors, offering insights into performance progress and current status. Another exciting enhancement would be data visualization, where we can virtually mimic finger movements in recorded videos, offering an improved understanding of rehabilitation progress.</a:t>
            </a:r>
            <a:endParaRPr lang="en-IN" sz="1800" kern="100">
              <a:effectLst/>
              <a:latin typeface="Calibri" panose="020F0502020204030204" pitchFamily="34" charset="0"/>
              <a:ea typeface="Calibri" panose="020F0502020204030204" pitchFamily="34" charset="0"/>
              <a:cs typeface="Arial" panose="020B0604020202020204" pitchFamily="34" charset="0"/>
            </a:endParaRPr>
          </a:p>
          <a:p>
            <a:endParaRPr lang="en-IN"/>
          </a:p>
        </p:txBody>
      </p:sp>
      <p:sp>
        <p:nvSpPr>
          <p:cNvPr id="4" name="Slide Number Placeholder 3"/>
          <p:cNvSpPr>
            <a:spLocks noGrp="1"/>
          </p:cNvSpPr>
          <p:nvPr>
            <p:ph type="sldNum" sz="quarter" idx="5"/>
          </p:nvPr>
        </p:nvSpPr>
        <p:spPr/>
        <p:txBody>
          <a:bodyPr/>
          <a:lstStyle/>
          <a:p>
            <a:fld id="{035C8896-E856-4772-99A2-DE206DF975F1}" type="slidenum">
              <a:rPr lang="en-IN" smtClean="0"/>
              <a:t>12</a:t>
            </a:fld>
            <a:endParaRPr lang="en-IN"/>
          </a:p>
        </p:txBody>
      </p:sp>
    </p:spTree>
    <p:extLst>
      <p:ext uri="{BB962C8B-B14F-4D97-AF65-F5344CB8AC3E}">
        <p14:creationId xmlns:p14="http://schemas.microsoft.com/office/powerpoint/2010/main" val="605026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D2F9-9183-4C3D-8DAB-61267D8FA6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FB96D4B-037E-43C2-9247-A14FF481B8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1FA9E2-42BF-4760-B0B5-976F7DD579AA}"/>
              </a:ext>
            </a:extLst>
          </p:cNvPr>
          <p:cNvSpPr>
            <a:spLocks noGrp="1"/>
          </p:cNvSpPr>
          <p:nvPr>
            <p:ph type="dt" sz="half" idx="10"/>
          </p:nvPr>
        </p:nvSpPr>
        <p:spPr/>
        <p:txBody>
          <a:bodyPr/>
          <a:lstStyle/>
          <a:p>
            <a:fld id="{946486AC-9B03-4DF5-9999-7748EAC23E3E}" type="datetime1">
              <a:rPr lang="en-IN" smtClean="0"/>
              <a:t>25-07-2024</a:t>
            </a:fld>
            <a:endParaRPr lang="en-IN"/>
          </a:p>
        </p:txBody>
      </p:sp>
      <p:sp>
        <p:nvSpPr>
          <p:cNvPr id="5" name="Footer Placeholder 4">
            <a:extLst>
              <a:ext uri="{FF2B5EF4-FFF2-40B4-BE49-F238E27FC236}">
                <a16:creationId xmlns:a16="http://schemas.microsoft.com/office/drawing/2014/main" id="{FF9B2809-7422-42FC-8817-050AA0FF4BFD}"/>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95D9611E-82BC-4115-B585-9B1A8F1F9AF0}"/>
              </a:ext>
            </a:extLst>
          </p:cNvPr>
          <p:cNvSpPr>
            <a:spLocks noGrp="1"/>
          </p:cNvSpPr>
          <p:nvPr>
            <p:ph type="sldNum" sz="quarter" idx="12"/>
          </p:nvPr>
        </p:nvSpPr>
        <p:spPr/>
        <p:txBody>
          <a:bodyPr/>
          <a:lstStyle/>
          <a:p>
            <a:fld id="{C10EA696-5F81-402D-892C-B7B928A817F6}" type="slidenum">
              <a:rPr lang="en-IN" smtClean="0"/>
              <a:t>‹#›</a:t>
            </a:fld>
            <a:endParaRPr lang="en-IN"/>
          </a:p>
        </p:txBody>
      </p:sp>
    </p:spTree>
    <p:extLst>
      <p:ext uri="{BB962C8B-B14F-4D97-AF65-F5344CB8AC3E}">
        <p14:creationId xmlns:p14="http://schemas.microsoft.com/office/powerpoint/2010/main" val="3269497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9DE8-7784-4118-8825-5671AE811D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03B104-DBC3-4309-9919-9B51756B87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CBDE57-D1C5-4930-B0FE-6B518F2EBACF}"/>
              </a:ext>
            </a:extLst>
          </p:cNvPr>
          <p:cNvSpPr>
            <a:spLocks noGrp="1"/>
          </p:cNvSpPr>
          <p:nvPr>
            <p:ph type="dt" sz="half" idx="10"/>
          </p:nvPr>
        </p:nvSpPr>
        <p:spPr/>
        <p:txBody>
          <a:bodyPr/>
          <a:lstStyle/>
          <a:p>
            <a:fld id="{E6C8987B-2EFC-4222-94D2-9F3185A87521}" type="datetime1">
              <a:rPr lang="en-IN" smtClean="0"/>
              <a:t>25-07-2024</a:t>
            </a:fld>
            <a:endParaRPr lang="en-IN"/>
          </a:p>
        </p:txBody>
      </p:sp>
      <p:sp>
        <p:nvSpPr>
          <p:cNvPr id="5" name="Footer Placeholder 4">
            <a:extLst>
              <a:ext uri="{FF2B5EF4-FFF2-40B4-BE49-F238E27FC236}">
                <a16:creationId xmlns:a16="http://schemas.microsoft.com/office/drawing/2014/main" id="{6134697E-C4AB-4A89-8AD6-8B53688EFE79}"/>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6B42642A-D4D3-4125-9186-6243F83A9231}"/>
              </a:ext>
            </a:extLst>
          </p:cNvPr>
          <p:cNvSpPr>
            <a:spLocks noGrp="1"/>
          </p:cNvSpPr>
          <p:nvPr>
            <p:ph type="sldNum" sz="quarter" idx="12"/>
          </p:nvPr>
        </p:nvSpPr>
        <p:spPr/>
        <p:txBody>
          <a:bodyPr/>
          <a:lstStyle/>
          <a:p>
            <a:fld id="{C10EA696-5F81-402D-892C-B7B928A817F6}" type="slidenum">
              <a:rPr lang="en-IN" smtClean="0"/>
              <a:t>‹#›</a:t>
            </a:fld>
            <a:endParaRPr lang="en-IN"/>
          </a:p>
        </p:txBody>
      </p:sp>
    </p:spTree>
    <p:extLst>
      <p:ext uri="{BB962C8B-B14F-4D97-AF65-F5344CB8AC3E}">
        <p14:creationId xmlns:p14="http://schemas.microsoft.com/office/powerpoint/2010/main" val="2053783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FFFEE7-D91F-4A7D-BD4C-B51D950AB0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C510A6-1F60-4E9B-A29C-91FD820B3A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ACDD05-6823-477E-962F-27A55A4B1C00}"/>
              </a:ext>
            </a:extLst>
          </p:cNvPr>
          <p:cNvSpPr>
            <a:spLocks noGrp="1"/>
          </p:cNvSpPr>
          <p:nvPr>
            <p:ph type="dt" sz="half" idx="10"/>
          </p:nvPr>
        </p:nvSpPr>
        <p:spPr/>
        <p:txBody>
          <a:bodyPr/>
          <a:lstStyle/>
          <a:p>
            <a:fld id="{CD93BC76-A275-4534-BD57-A55B36CF9CF1}" type="datetime1">
              <a:rPr lang="en-IN" smtClean="0"/>
              <a:t>25-07-2024</a:t>
            </a:fld>
            <a:endParaRPr lang="en-IN"/>
          </a:p>
        </p:txBody>
      </p:sp>
      <p:sp>
        <p:nvSpPr>
          <p:cNvPr id="5" name="Footer Placeholder 4">
            <a:extLst>
              <a:ext uri="{FF2B5EF4-FFF2-40B4-BE49-F238E27FC236}">
                <a16:creationId xmlns:a16="http://schemas.microsoft.com/office/drawing/2014/main" id="{2FF6AADB-7759-4CCD-AC36-A42DEEDA1EA5}"/>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84307754-9189-424A-9B0C-D65F5C008AFA}"/>
              </a:ext>
            </a:extLst>
          </p:cNvPr>
          <p:cNvSpPr>
            <a:spLocks noGrp="1"/>
          </p:cNvSpPr>
          <p:nvPr>
            <p:ph type="sldNum" sz="quarter" idx="12"/>
          </p:nvPr>
        </p:nvSpPr>
        <p:spPr/>
        <p:txBody>
          <a:bodyPr/>
          <a:lstStyle/>
          <a:p>
            <a:fld id="{C10EA696-5F81-402D-892C-B7B928A817F6}" type="slidenum">
              <a:rPr lang="en-IN" smtClean="0"/>
              <a:t>‹#›</a:t>
            </a:fld>
            <a:endParaRPr lang="en-IN"/>
          </a:p>
        </p:txBody>
      </p:sp>
    </p:spTree>
    <p:extLst>
      <p:ext uri="{BB962C8B-B14F-4D97-AF65-F5344CB8AC3E}">
        <p14:creationId xmlns:p14="http://schemas.microsoft.com/office/powerpoint/2010/main" val="125301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CA4C-BCC8-4BE3-BFBC-69DA657034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ADDC11-1CB2-4F00-B481-88708E6661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6D72F1-1E23-452C-9FC8-A2B35EC49AED}"/>
              </a:ext>
            </a:extLst>
          </p:cNvPr>
          <p:cNvSpPr>
            <a:spLocks noGrp="1"/>
          </p:cNvSpPr>
          <p:nvPr>
            <p:ph type="dt" sz="half" idx="10"/>
          </p:nvPr>
        </p:nvSpPr>
        <p:spPr/>
        <p:txBody>
          <a:bodyPr/>
          <a:lstStyle/>
          <a:p>
            <a:fld id="{1196B848-BFC7-445D-B100-8396EFF3EAE7}" type="datetime1">
              <a:rPr lang="en-IN" smtClean="0"/>
              <a:t>25-07-2024</a:t>
            </a:fld>
            <a:endParaRPr lang="en-IN"/>
          </a:p>
        </p:txBody>
      </p:sp>
      <p:sp>
        <p:nvSpPr>
          <p:cNvPr id="5" name="Footer Placeholder 4">
            <a:extLst>
              <a:ext uri="{FF2B5EF4-FFF2-40B4-BE49-F238E27FC236}">
                <a16:creationId xmlns:a16="http://schemas.microsoft.com/office/drawing/2014/main" id="{A596D9FE-B786-44DA-BDE6-9DEF537D2F6F}"/>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289164D3-1189-47D1-BB22-9D8E12F58158}"/>
              </a:ext>
            </a:extLst>
          </p:cNvPr>
          <p:cNvSpPr>
            <a:spLocks noGrp="1"/>
          </p:cNvSpPr>
          <p:nvPr>
            <p:ph type="sldNum" sz="quarter" idx="12"/>
          </p:nvPr>
        </p:nvSpPr>
        <p:spPr/>
        <p:txBody>
          <a:bodyPr/>
          <a:lstStyle/>
          <a:p>
            <a:fld id="{C10EA696-5F81-402D-892C-B7B928A817F6}" type="slidenum">
              <a:rPr lang="en-IN" smtClean="0"/>
              <a:t>‹#›</a:t>
            </a:fld>
            <a:endParaRPr lang="en-IN"/>
          </a:p>
        </p:txBody>
      </p:sp>
      <p:sp>
        <p:nvSpPr>
          <p:cNvPr id="8" name="AutoShape 2">
            <a:extLst>
              <a:ext uri="{FF2B5EF4-FFF2-40B4-BE49-F238E27FC236}">
                <a16:creationId xmlns:a16="http://schemas.microsoft.com/office/drawing/2014/main" id="{C250670B-9DB0-48CB-84F4-92D80E144393}"/>
              </a:ext>
            </a:extLst>
          </p:cNvPr>
          <p:cNvSpPr>
            <a:spLocks noChangeAspect="1" noChangeArrowheads="1"/>
          </p:cNvSpPr>
          <p:nvPr userDrawn="1"/>
        </p:nvSpPr>
        <p:spPr bwMode="auto">
          <a:xfrm>
            <a:off x="14214987" y="-1986703"/>
            <a:ext cx="55716" cy="557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a:extLst>
              <a:ext uri="{FF2B5EF4-FFF2-40B4-BE49-F238E27FC236}">
                <a16:creationId xmlns:a16="http://schemas.microsoft.com/office/drawing/2014/main" id="{E23BEA11-478F-4887-800C-680FC09A215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8387" y="91999"/>
            <a:ext cx="1253613" cy="1253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546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A2F9-299A-42A2-8607-8855DBBFF2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420FB1B-57D5-43B3-8725-D0EA388A39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274A2-DE2F-4C98-B778-69B7B181BC4A}"/>
              </a:ext>
            </a:extLst>
          </p:cNvPr>
          <p:cNvSpPr>
            <a:spLocks noGrp="1"/>
          </p:cNvSpPr>
          <p:nvPr>
            <p:ph type="dt" sz="half" idx="10"/>
          </p:nvPr>
        </p:nvSpPr>
        <p:spPr/>
        <p:txBody>
          <a:bodyPr/>
          <a:lstStyle/>
          <a:p>
            <a:fld id="{69ACE3A0-1094-4ABD-9A2E-FA5460965BCF}" type="datetime1">
              <a:rPr lang="en-IN" smtClean="0"/>
              <a:t>25-07-2024</a:t>
            </a:fld>
            <a:endParaRPr lang="en-IN"/>
          </a:p>
        </p:txBody>
      </p:sp>
      <p:sp>
        <p:nvSpPr>
          <p:cNvPr id="5" name="Footer Placeholder 4">
            <a:extLst>
              <a:ext uri="{FF2B5EF4-FFF2-40B4-BE49-F238E27FC236}">
                <a16:creationId xmlns:a16="http://schemas.microsoft.com/office/drawing/2014/main" id="{43ADF25F-AFCA-411D-9ECF-8134458EA998}"/>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C65596E5-C58C-42B7-B36F-130DFDD419E6}"/>
              </a:ext>
            </a:extLst>
          </p:cNvPr>
          <p:cNvSpPr>
            <a:spLocks noGrp="1"/>
          </p:cNvSpPr>
          <p:nvPr>
            <p:ph type="sldNum" sz="quarter" idx="12"/>
          </p:nvPr>
        </p:nvSpPr>
        <p:spPr/>
        <p:txBody>
          <a:bodyPr/>
          <a:lstStyle/>
          <a:p>
            <a:fld id="{C10EA696-5F81-402D-892C-B7B928A817F6}" type="slidenum">
              <a:rPr lang="en-IN" smtClean="0"/>
              <a:t>‹#›</a:t>
            </a:fld>
            <a:endParaRPr lang="en-IN"/>
          </a:p>
        </p:txBody>
      </p:sp>
    </p:spTree>
    <p:extLst>
      <p:ext uri="{BB962C8B-B14F-4D97-AF65-F5344CB8AC3E}">
        <p14:creationId xmlns:p14="http://schemas.microsoft.com/office/powerpoint/2010/main" val="3199398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8CBB-C9E5-4A2E-845A-B8E7BA18B6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57CD0B-DF4E-498D-AEFD-4CD3F198F0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4A02FA-5EA6-4E84-BFBB-2E38EC85DA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D35B30-4C8F-4861-8C05-4FB18F529E76}"/>
              </a:ext>
            </a:extLst>
          </p:cNvPr>
          <p:cNvSpPr>
            <a:spLocks noGrp="1"/>
          </p:cNvSpPr>
          <p:nvPr>
            <p:ph type="dt" sz="half" idx="10"/>
          </p:nvPr>
        </p:nvSpPr>
        <p:spPr/>
        <p:txBody>
          <a:bodyPr/>
          <a:lstStyle/>
          <a:p>
            <a:fld id="{962F0608-80B6-41D5-94E9-B345BB6E128F}" type="datetime1">
              <a:rPr lang="en-IN" smtClean="0"/>
              <a:t>25-07-2024</a:t>
            </a:fld>
            <a:endParaRPr lang="en-IN"/>
          </a:p>
        </p:txBody>
      </p:sp>
      <p:sp>
        <p:nvSpPr>
          <p:cNvPr id="6" name="Footer Placeholder 5">
            <a:extLst>
              <a:ext uri="{FF2B5EF4-FFF2-40B4-BE49-F238E27FC236}">
                <a16:creationId xmlns:a16="http://schemas.microsoft.com/office/drawing/2014/main" id="{3F48BBE9-0012-4600-AA1C-F3C37A5231F0}"/>
              </a:ext>
            </a:extLst>
          </p:cNvPr>
          <p:cNvSpPr>
            <a:spLocks noGrp="1"/>
          </p:cNvSpPr>
          <p:nvPr>
            <p:ph type="ftr" sz="quarter" idx="11"/>
          </p:nvPr>
        </p:nvSpPr>
        <p:spPr/>
        <p:txBody>
          <a:bodyPr/>
          <a:lstStyle/>
          <a:p>
            <a:r>
              <a:rPr lang="en-US"/>
              <a:t>Department of CSE, ASE BLR</a:t>
            </a:r>
            <a:endParaRPr lang="en-IN"/>
          </a:p>
        </p:txBody>
      </p:sp>
      <p:sp>
        <p:nvSpPr>
          <p:cNvPr id="7" name="Slide Number Placeholder 6">
            <a:extLst>
              <a:ext uri="{FF2B5EF4-FFF2-40B4-BE49-F238E27FC236}">
                <a16:creationId xmlns:a16="http://schemas.microsoft.com/office/drawing/2014/main" id="{C55E447F-916D-49DB-B4AB-BA8299AF75D5}"/>
              </a:ext>
            </a:extLst>
          </p:cNvPr>
          <p:cNvSpPr>
            <a:spLocks noGrp="1"/>
          </p:cNvSpPr>
          <p:nvPr>
            <p:ph type="sldNum" sz="quarter" idx="12"/>
          </p:nvPr>
        </p:nvSpPr>
        <p:spPr/>
        <p:txBody>
          <a:bodyPr/>
          <a:lstStyle/>
          <a:p>
            <a:fld id="{C10EA696-5F81-402D-892C-B7B928A817F6}" type="slidenum">
              <a:rPr lang="en-IN" smtClean="0"/>
              <a:t>‹#›</a:t>
            </a:fld>
            <a:endParaRPr lang="en-IN"/>
          </a:p>
        </p:txBody>
      </p:sp>
    </p:spTree>
    <p:extLst>
      <p:ext uri="{BB962C8B-B14F-4D97-AF65-F5344CB8AC3E}">
        <p14:creationId xmlns:p14="http://schemas.microsoft.com/office/powerpoint/2010/main" val="2390551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2332-1A7F-4A6A-B7F8-FC6CA59A3B5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762EEE-21DB-45B3-B06A-EDA18A0716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F44921-D515-4801-B378-5D10B55099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1630B6-C5F4-4420-A7D3-BEC9C96BC3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CEBBD4-EF61-4C31-98A9-76116FA512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C81A4E-8F70-488E-B3F1-10A93B131DDB}"/>
              </a:ext>
            </a:extLst>
          </p:cNvPr>
          <p:cNvSpPr>
            <a:spLocks noGrp="1"/>
          </p:cNvSpPr>
          <p:nvPr>
            <p:ph type="dt" sz="half" idx="10"/>
          </p:nvPr>
        </p:nvSpPr>
        <p:spPr/>
        <p:txBody>
          <a:bodyPr/>
          <a:lstStyle/>
          <a:p>
            <a:fld id="{15992DDF-4DB6-4DDD-B8BB-6F9721ABD74B}" type="datetime1">
              <a:rPr lang="en-IN" smtClean="0"/>
              <a:t>25-07-2024</a:t>
            </a:fld>
            <a:endParaRPr lang="en-IN"/>
          </a:p>
        </p:txBody>
      </p:sp>
      <p:sp>
        <p:nvSpPr>
          <p:cNvPr id="8" name="Footer Placeholder 7">
            <a:extLst>
              <a:ext uri="{FF2B5EF4-FFF2-40B4-BE49-F238E27FC236}">
                <a16:creationId xmlns:a16="http://schemas.microsoft.com/office/drawing/2014/main" id="{93A4590A-8902-4CB9-A8C6-EC873A1F8070}"/>
              </a:ext>
            </a:extLst>
          </p:cNvPr>
          <p:cNvSpPr>
            <a:spLocks noGrp="1"/>
          </p:cNvSpPr>
          <p:nvPr>
            <p:ph type="ftr" sz="quarter" idx="11"/>
          </p:nvPr>
        </p:nvSpPr>
        <p:spPr/>
        <p:txBody>
          <a:bodyPr/>
          <a:lstStyle/>
          <a:p>
            <a:r>
              <a:rPr lang="en-US"/>
              <a:t>Department of CSE, ASE BLR</a:t>
            </a:r>
            <a:endParaRPr lang="en-IN"/>
          </a:p>
        </p:txBody>
      </p:sp>
      <p:sp>
        <p:nvSpPr>
          <p:cNvPr id="9" name="Slide Number Placeholder 8">
            <a:extLst>
              <a:ext uri="{FF2B5EF4-FFF2-40B4-BE49-F238E27FC236}">
                <a16:creationId xmlns:a16="http://schemas.microsoft.com/office/drawing/2014/main" id="{02C6A4C9-9186-413F-8315-D91F90F8250A}"/>
              </a:ext>
            </a:extLst>
          </p:cNvPr>
          <p:cNvSpPr>
            <a:spLocks noGrp="1"/>
          </p:cNvSpPr>
          <p:nvPr>
            <p:ph type="sldNum" sz="quarter" idx="12"/>
          </p:nvPr>
        </p:nvSpPr>
        <p:spPr/>
        <p:txBody>
          <a:bodyPr/>
          <a:lstStyle/>
          <a:p>
            <a:fld id="{C10EA696-5F81-402D-892C-B7B928A817F6}" type="slidenum">
              <a:rPr lang="en-IN" smtClean="0"/>
              <a:t>‹#›</a:t>
            </a:fld>
            <a:endParaRPr lang="en-IN"/>
          </a:p>
        </p:txBody>
      </p:sp>
    </p:spTree>
    <p:extLst>
      <p:ext uri="{BB962C8B-B14F-4D97-AF65-F5344CB8AC3E}">
        <p14:creationId xmlns:p14="http://schemas.microsoft.com/office/powerpoint/2010/main" val="2293833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C319-4EBD-4FDB-A2A2-A54B191B5D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FD3FB4-9B7A-43D9-B7E1-E9FF0FA1AED3}"/>
              </a:ext>
            </a:extLst>
          </p:cNvPr>
          <p:cNvSpPr>
            <a:spLocks noGrp="1"/>
          </p:cNvSpPr>
          <p:nvPr>
            <p:ph type="dt" sz="half" idx="10"/>
          </p:nvPr>
        </p:nvSpPr>
        <p:spPr/>
        <p:txBody>
          <a:bodyPr/>
          <a:lstStyle/>
          <a:p>
            <a:fld id="{A48C2A7F-4FB9-4E1F-BE7D-ECFAB9871378}" type="datetime1">
              <a:rPr lang="en-IN" smtClean="0"/>
              <a:t>25-07-2024</a:t>
            </a:fld>
            <a:endParaRPr lang="en-IN"/>
          </a:p>
        </p:txBody>
      </p:sp>
      <p:sp>
        <p:nvSpPr>
          <p:cNvPr id="4" name="Footer Placeholder 3">
            <a:extLst>
              <a:ext uri="{FF2B5EF4-FFF2-40B4-BE49-F238E27FC236}">
                <a16:creationId xmlns:a16="http://schemas.microsoft.com/office/drawing/2014/main" id="{7E111047-2DC2-40AD-BEC3-BF24E0BFA00D}"/>
              </a:ext>
            </a:extLst>
          </p:cNvPr>
          <p:cNvSpPr>
            <a:spLocks noGrp="1"/>
          </p:cNvSpPr>
          <p:nvPr>
            <p:ph type="ftr" sz="quarter" idx="11"/>
          </p:nvPr>
        </p:nvSpPr>
        <p:spPr/>
        <p:txBody>
          <a:bodyPr/>
          <a:lstStyle/>
          <a:p>
            <a:r>
              <a:rPr lang="en-US"/>
              <a:t>Department of CSE, ASE BLR</a:t>
            </a:r>
            <a:endParaRPr lang="en-IN"/>
          </a:p>
        </p:txBody>
      </p:sp>
      <p:sp>
        <p:nvSpPr>
          <p:cNvPr id="5" name="Slide Number Placeholder 4">
            <a:extLst>
              <a:ext uri="{FF2B5EF4-FFF2-40B4-BE49-F238E27FC236}">
                <a16:creationId xmlns:a16="http://schemas.microsoft.com/office/drawing/2014/main" id="{E9699B5D-BA84-4D19-8931-AE7137434072}"/>
              </a:ext>
            </a:extLst>
          </p:cNvPr>
          <p:cNvSpPr>
            <a:spLocks noGrp="1"/>
          </p:cNvSpPr>
          <p:nvPr>
            <p:ph type="sldNum" sz="quarter" idx="12"/>
          </p:nvPr>
        </p:nvSpPr>
        <p:spPr/>
        <p:txBody>
          <a:bodyPr/>
          <a:lstStyle/>
          <a:p>
            <a:fld id="{C10EA696-5F81-402D-892C-B7B928A817F6}" type="slidenum">
              <a:rPr lang="en-IN" smtClean="0"/>
              <a:t>‹#›</a:t>
            </a:fld>
            <a:endParaRPr lang="en-IN"/>
          </a:p>
        </p:txBody>
      </p:sp>
    </p:spTree>
    <p:extLst>
      <p:ext uri="{BB962C8B-B14F-4D97-AF65-F5344CB8AC3E}">
        <p14:creationId xmlns:p14="http://schemas.microsoft.com/office/powerpoint/2010/main" val="2951574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9029EA-AF53-4E0E-A9BB-AE67EE401F27}"/>
              </a:ext>
            </a:extLst>
          </p:cNvPr>
          <p:cNvSpPr>
            <a:spLocks noGrp="1"/>
          </p:cNvSpPr>
          <p:nvPr>
            <p:ph type="dt" sz="half" idx="10"/>
          </p:nvPr>
        </p:nvSpPr>
        <p:spPr/>
        <p:txBody>
          <a:bodyPr/>
          <a:lstStyle/>
          <a:p>
            <a:fld id="{94C97A7A-CE7A-42E7-B471-9B8DA814A2FA}" type="datetime1">
              <a:rPr lang="en-IN" smtClean="0"/>
              <a:t>25-07-2024</a:t>
            </a:fld>
            <a:endParaRPr lang="en-IN"/>
          </a:p>
        </p:txBody>
      </p:sp>
      <p:sp>
        <p:nvSpPr>
          <p:cNvPr id="3" name="Footer Placeholder 2">
            <a:extLst>
              <a:ext uri="{FF2B5EF4-FFF2-40B4-BE49-F238E27FC236}">
                <a16:creationId xmlns:a16="http://schemas.microsoft.com/office/drawing/2014/main" id="{DB7169F9-3B7D-4EA0-883A-588F89FB80B9}"/>
              </a:ext>
            </a:extLst>
          </p:cNvPr>
          <p:cNvSpPr>
            <a:spLocks noGrp="1"/>
          </p:cNvSpPr>
          <p:nvPr>
            <p:ph type="ftr" sz="quarter" idx="11"/>
          </p:nvPr>
        </p:nvSpPr>
        <p:spPr/>
        <p:txBody>
          <a:bodyPr/>
          <a:lstStyle/>
          <a:p>
            <a:r>
              <a:rPr lang="en-US"/>
              <a:t>Department of CSE, ASE BLR</a:t>
            </a:r>
            <a:endParaRPr lang="en-IN"/>
          </a:p>
        </p:txBody>
      </p:sp>
      <p:sp>
        <p:nvSpPr>
          <p:cNvPr id="4" name="Slide Number Placeholder 3">
            <a:extLst>
              <a:ext uri="{FF2B5EF4-FFF2-40B4-BE49-F238E27FC236}">
                <a16:creationId xmlns:a16="http://schemas.microsoft.com/office/drawing/2014/main" id="{3E13C750-417C-4967-AF33-1146425864D1}"/>
              </a:ext>
            </a:extLst>
          </p:cNvPr>
          <p:cNvSpPr>
            <a:spLocks noGrp="1"/>
          </p:cNvSpPr>
          <p:nvPr>
            <p:ph type="sldNum" sz="quarter" idx="12"/>
          </p:nvPr>
        </p:nvSpPr>
        <p:spPr/>
        <p:txBody>
          <a:bodyPr/>
          <a:lstStyle/>
          <a:p>
            <a:fld id="{C10EA696-5F81-402D-892C-B7B928A817F6}" type="slidenum">
              <a:rPr lang="en-IN" smtClean="0"/>
              <a:t>‹#›</a:t>
            </a:fld>
            <a:endParaRPr lang="en-IN"/>
          </a:p>
        </p:txBody>
      </p:sp>
    </p:spTree>
    <p:extLst>
      <p:ext uri="{BB962C8B-B14F-4D97-AF65-F5344CB8AC3E}">
        <p14:creationId xmlns:p14="http://schemas.microsoft.com/office/powerpoint/2010/main" val="821609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16D0-3A01-45A1-AF95-3EDA73286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33ACDE4-721D-40C9-B716-74311E4402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D2750C-F892-426B-9E03-38C204C380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3F070E-CC29-45D8-972C-E4A3CCBEDBDE}"/>
              </a:ext>
            </a:extLst>
          </p:cNvPr>
          <p:cNvSpPr>
            <a:spLocks noGrp="1"/>
          </p:cNvSpPr>
          <p:nvPr>
            <p:ph type="dt" sz="half" idx="10"/>
          </p:nvPr>
        </p:nvSpPr>
        <p:spPr/>
        <p:txBody>
          <a:bodyPr/>
          <a:lstStyle/>
          <a:p>
            <a:fld id="{D68D4FDE-60EE-482F-96B7-8F3359C8525E}" type="datetime1">
              <a:rPr lang="en-IN" smtClean="0"/>
              <a:t>25-07-2024</a:t>
            </a:fld>
            <a:endParaRPr lang="en-IN"/>
          </a:p>
        </p:txBody>
      </p:sp>
      <p:sp>
        <p:nvSpPr>
          <p:cNvPr id="6" name="Footer Placeholder 5">
            <a:extLst>
              <a:ext uri="{FF2B5EF4-FFF2-40B4-BE49-F238E27FC236}">
                <a16:creationId xmlns:a16="http://schemas.microsoft.com/office/drawing/2014/main" id="{C8F0E4F2-C870-4995-A9D0-2ED744458B53}"/>
              </a:ext>
            </a:extLst>
          </p:cNvPr>
          <p:cNvSpPr>
            <a:spLocks noGrp="1"/>
          </p:cNvSpPr>
          <p:nvPr>
            <p:ph type="ftr" sz="quarter" idx="11"/>
          </p:nvPr>
        </p:nvSpPr>
        <p:spPr/>
        <p:txBody>
          <a:bodyPr/>
          <a:lstStyle/>
          <a:p>
            <a:r>
              <a:rPr lang="en-US"/>
              <a:t>Department of CSE, ASE BLR</a:t>
            </a:r>
            <a:endParaRPr lang="en-IN"/>
          </a:p>
        </p:txBody>
      </p:sp>
      <p:sp>
        <p:nvSpPr>
          <p:cNvPr id="7" name="Slide Number Placeholder 6">
            <a:extLst>
              <a:ext uri="{FF2B5EF4-FFF2-40B4-BE49-F238E27FC236}">
                <a16:creationId xmlns:a16="http://schemas.microsoft.com/office/drawing/2014/main" id="{C56C7A3B-A4C3-4C31-B9C4-31F2EA90174D}"/>
              </a:ext>
            </a:extLst>
          </p:cNvPr>
          <p:cNvSpPr>
            <a:spLocks noGrp="1"/>
          </p:cNvSpPr>
          <p:nvPr>
            <p:ph type="sldNum" sz="quarter" idx="12"/>
          </p:nvPr>
        </p:nvSpPr>
        <p:spPr/>
        <p:txBody>
          <a:bodyPr/>
          <a:lstStyle/>
          <a:p>
            <a:fld id="{C10EA696-5F81-402D-892C-B7B928A817F6}" type="slidenum">
              <a:rPr lang="en-IN" smtClean="0"/>
              <a:t>‹#›</a:t>
            </a:fld>
            <a:endParaRPr lang="en-IN"/>
          </a:p>
        </p:txBody>
      </p:sp>
    </p:spTree>
    <p:extLst>
      <p:ext uri="{BB962C8B-B14F-4D97-AF65-F5344CB8AC3E}">
        <p14:creationId xmlns:p14="http://schemas.microsoft.com/office/powerpoint/2010/main" val="1444540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F327A-2E9F-47DE-9A5E-9B6DBF9BD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C4FEB69-4CB8-4951-AC9F-6B5DADCE14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A2794F7-2078-48CD-9ED3-0BCA322BC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F6139F-9C26-458E-8CC5-736DD4B57B6C}"/>
              </a:ext>
            </a:extLst>
          </p:cNvPr>
          <p:cNvSpPr>
            <a:spLocks noGrp="1"/>
          </p:cNvSpPr>
          <p:nvPr>
            <p:ph type="dt" sz="half" idx="10"/>
          </p:nvPr>
        </p:nvSpPr>
        <p:spPr/>
        <p:txBody>
          <a:bodyPr/>
          <a:lstStyle/>
          <a:p>
            <a:fld id="{B58BD546-8878-4E2A-B40F-654B9A3BF422}" type="datetime1">
              <a:rPr lang="en-IN" smtClean="0"/>
              <a:t>25-07-2024</a:t>
            </a:fld>
            <a:endParaRPr lang="en-IN"/>
          </a:p>
        </p:txBody>
      </p:sp>
      <p:sp>
        <p:nvSpPr>
          <p:cNvPr id="6" name="Footer Placeholder 5">
            <a:extLst>
              <a:ext uri="{FF2B5EF4-FFF2-40B4-BE49-F238E27FC236}">
                <a16:creationId xmlns:a16="http://schemas.microsoft.com/office/drawing/2014/main" id="{F3FAA041-1F1F-470C-AA29-9804C36A1866}"/>
              </a:ext>
            </a:extLst>
          </p:cNvPr>
          <p:cNvSpPr>
            <a:spLocks noGrp="1"/>
          </p:cNvSpPr>
          <p:nvPr>
            <p:ph type="ftr" sz="quarter" idx="11"/>
          </p:nvPr>
        </p:nvSpPr>
        <p:spPr/>
        <p:txBody>
          <a:bodyPr/>
          <a:lstStyle/>
          <a:p>
            <a:r>
              <a:rPr lang="en-US"/>
              <a:t>Department of CSE, ASE BLR</a:t>
            </a:r>
            <a:endParaRPr lang="en-IN"/>
          </a:p>
        </p:txBody>
      </p:sp>
      <p:sp>
        <p:nvSpPr>
          <p:cNvPr id="7" name="Slide Number Placeholder 6">
            <a:extLst>
              <a:ext uri="{FF2B5EF4-FFF2-40B4-BE49-F238E27FC236}">
                <a16:creationId xmlns:a16="http://schemas.microsoft.com/office/drawing/2014/main" id="{8B929A77-8EAE-43E0-B66A-024F03EF1FBE}"/>
              </a:ext>
            </a:extLst>
          </p:cNvPr>
          <p:cNvSpPr>
            <a:spLocks noGrp="1"/>
          </p:cNvSpPr>
          <p:nvPr>
            <p:ph type="sldNum" sz="quarter" idx="12"/>
          </p:nvPr>
        </p:nvSpPr>
        <p:spPr/>
        <p:txBody>
          <a:bodyPr/>
          <a:lstStyle/>
          <a:p>
            <a:fld id="{C10EA696-5F81-402D-892C-B7B928A817F6}" type="slidenum">
              <a:rPr lang="en-IN" smtClean="0"/>
              <a:t>‹#›</a:t>
            </a:fld>
            <a:endParaRPr lang="en-IN"/>
          </a:p>
        </p:txBody>
      </p:sp>
    </p:spTree>
    <p:extLst>
      <p:ext uri="{BB962C8B-B14F-4D97-AF65-F5344CB8AC3E}">
        <p14:creationId xmlns:p14="http://schemas.microsoft.com/office/powerpoint/2010/main" val="3938038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03BBA-18AC-4D45-BA0F-D98D4C6DA2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8351B1-0BF7-49AE-8DDC-D3E78143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C106CA-3C60-44D5-AE08-114C891BD6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AC5341-AB3A-4DA9-AEA1-2011EDC48F01}" type="datetime1">
              <a:rPr lang="en-IN" smtClean="0"/>
              <a:t>25-07-2024</a:t>
            </a:fld>
            <a:endParaRPr lang="en-IN"/>
          </a:p>
        </p:txBody>
      </p:sp>
      <p:sp>
        <p:nvSpPr>
          <p:cNvPr id="5" name="Footer Placeholder 4">
            <a:extLst>
              <a:ext uri="{FF2B5EF4-FFF2-40B4-BE49-F238E27FC236}">
                <a16:creationId xmlns:a16="http://schemas.microsoft.com/office/drawing/2014/main" id="{52014A02-F1F5-4D38-9B4D-73B82EF4A9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CSE, ASE BLR</a:t>
            </a:r>
            <a:endParaRPr lang="en-IN"/>
          </a:p>
        </p:txBody>
      </p:sp>
      <p:sp>
        <p:nvSpPr>
          <p:cNvPr id="6" name="Slide Number Placeholder 5">
            <a:extLst>
              <a:ext uri="{FF2B5EF4-FFF2-40B4-BE49-F238E27FC236}">
                <a16:creationId xmlns:a16="http://schemas.microsoft.com/office/drawing/2014/main" id="{AC010210-B0D8-4AED-A3BE-CD1ABA2324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EA696-5F81-402D-892C-B7B928A817F6}" type="slidenum">
              <a:rPr lang="en-IN" smtClean="0"/>
              <a:t>‹#›</a:t>
            </a:fld>
            <a:endParaRPr lang="en-IN"/>
          </a:p>
        </p:txBody>
      </p:sp>
    </p:spTree>
    <p:extLst>
      <p:ext uri="{BB962C8B-B14F-4D97-AF65-F5344CB8AC3E}">
        <p14:creationId xmlns:p14="http://schemas.microsoft.com/office/powerpoint/2010/main" val="219555039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E28B-8BC8-C54D-0CA2-A5E672CB6651}"/>
              </a:ext>
            </a:extLst>
          </p:cNvPr>
          <p:cNvSpPr>
            <a:spLocks noGrp="1"/>
          </p:cNvSpPr>
          <p:nvPr>
            <p:ph type="title"/>
          </p:nvPr>
        </p:nvSpPr>
        <p:spPr>
          <a:xfrm>
            <a:off x="2430694" y="1901107"/>
            <a:ext cx="6764677" cy="2286589"/>
          </a:xfrm>
        </p:spPr>
        <p:txBody>
          <a:bodyPr>
            <a:noAutofit/>
          </a:bodyPr>
          <a:lstStyle/>
          <a:p>
            <a:pPr algn="ctr"/>
            <a:r>
              <a:rPr lang="en-US" sz="5400" b="1">
                <a:solidFill>
                  <a:srgbClr val="C2176F"/>
                </a:solidFill>
                <a:latin typeface="Times New Roman"/>
                <a:ea typeface="Calibri Light"/>
                <a:cs typeface="Calibri Light"/>
              </a:rPr>
              <a:t>AUM AMRITESHWARYAI NAMAH</a:t>
            </a:r>
          </a:p>
        </p:txBody>
      </p:sp>
      <p:sp>
        <p:nvSpPr>
          <p:cNvPr id="4" name="Date Placeholder 3">
            <a:extLst>
              <a:ext uri="{FF2B5EF4-FFF2-40B4-BE49-F238E27FC236}">
                <a16:creationId xmlns:a16="http://schemas.microsoft.com/office/drawing/2014/main" id="{EDDE1237-A873-E0BB-1573-6DF9A2CCA0C3}"/>
              </a:ext>
            </a:extLst>
          </p:cNvPr>
          <p:cNvSpPr>
            <a:spLocks noGrp="1"/>
          </p:cNvSpPr>
          <p:nvPr>
            <p:ph type="dt" sz="half" idx="10"/>
          </p:nvPr>
        </p:nvSpPr>
        <p:spPr/>
        <p:txBody>
          <a:bodyPr/>
          <a:lstStyle/>
          <a:p>
            <a:fld id="{1196B848-BFC7-445D-B100-8396EFF3EAE7}" type="datetime1">
              <a:rPr lang="en-IN" smtClean="0"/>
              <a:t>25-07-2024</a:t>
            </a:fld>
            <a:endParaRPr lang="en-IN"/>
          </a:p>
        </p:txBody>
      </p:sp>
      <p:sp>
        <p:nvSpPr>
          <p:cNvPr id="5" name="Footer Placeholder 4">
            <a:extLst>
              <a:ext uri="{FF2B5EF4-FFF2-40B4-BE49-F238E27FC236}">
                <a16:creationId xmlns:a16="http://schemas.microsoft.com/office/drawing/2014/main" id="{AB52099D-85C5-575F-16E2-C567A55C99AC}"/>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E691CCB6-CA38-66AD-C4BA-59158FFC175A}"/>
              </a:ext>
            </a:extLst>
          </p:cNvPr>
          <p:cNvSpPr>
            <a:spLocks noGrp="1"/>
          </p:cNvSpPr>
          <p:nvPr>
            <p:ph type="sldNum" sz="quarter" idx="12"/>
          </p:nvPr>
        </p:nvSpPr>
        <p:spPr/>
        <p:txBody>
          <a:bodyPr/>
          <a:lstStyle/>
          <a:p>
            <a:fld id="{C10EA696-5F81-402D-892C-B7B928A817F6}" type="slidenum">
              <a:rPr lang="en-IN" smtClean="0"/>
              <a:t>1</a:t>
            </a:fld>
            <a:endParaRPr lang="en-IN"/>
          </a:p>
        </p:txBody>
      </p:sp>
    </p:spTree>
    <p:extLst>
      <p:ext uri="{BB962C8B-B14F-4D97-AF65-F5344CB8AC3E}">
        <p14:creationId xmlns:p14="http://schemas.microsoft.com/office/powerpoint/2010/main" val="10386335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8884-BE85-138B-2095-2E1380C08613}"/>
              </a:ext>
            </a:extLst>
          </p:cNvPr>
          <p:cNvSpPr>
            <a:spLocks noGrp="1"/>
          </p:cNvSpPr>
          <p:nvPr>
            <p:ph type="title"/>
          </p:nvPr>
        </p:nvSpPr>
        <p:spPr/>
        <p:txBody>
          <a:bodyPr/>
          <a:lstStyle/>
          <a:p>
            <a:r>
              <a:rPr lang="en-US" b="1">
                <a:solidFill>
                  <a:srgbClr val="C2176F"/>
                </a:solidFill>
                <a:latin typeface="Times New Roman"/>
                <a:cs typeface="Calibri Light"/>
              </a:rPr>
              <a:t>Implementation:</a:t>
            </a:r>
            <a:endParaRPr lang="en-US" b="1">
              <a:solidFill>
                <a:srgbClr val="C2176F"/>
              </a:solidFill>
              <a:latin typeface="Times New Roman"/>
              <a:ea typeface="Calibri Light"/>
              <a:cs typeface="Calibri Light"/>
            </a:endParaRPr>
          </a:p>
        </p:txBody>
      </p:sp>
      <p:sp>
        <p:nvSpPr>
          <p:cNvPr id="4" name="Date Placeholder 3">
            <a:extLst>
              <a:ext uri="{FF2B5EF4-FFF2-40B4-BE49-F238E27FC236}">
                <a16:creationId xmlns:a16="http://schemas.microsoft.com/office/drawing/2014/main" id="{E9C73D40-0C99-7682-1285-02FEB6359084}"/>
              </a:ext>
            </a:extLst>
          </p:cNvPr>
          <p:cNvSpPr>
            <a:spLocks noGrp="1"/>
          </p:cNvSpPr>
          <p:nvPr>
            <p:ph type="dt" sz="half" idx="10"/>
          </p:nvPr>
        </p:nvSpPr>
        <p:spPr/>
        <p:txBody>
          <a:bodyPr/>
          <a:lstStyle/>
          <a:p>
            <a:fld id="{1196B848-BFC7-445D-B100-8396EFF3EAE7}" type="datetime1">
              <a:rPr lang="en-IN" smtClean="0"/>
              <a:t>25-07-2024</a:t>
            </a:fld>
            <a:endParaRPr lang="en-IN"/>
          </a:p>
        </p:txBody>
      </p:sp>
      <p:sp>
        <p:nvSpPr>
          <p:cNvPr id="5" name="Footer Placeholder 4">
            <a:extLst>
              <a:ext uri="{FF2B5EF4-FFF2-40B4-BE49-F238E27FC236}">
                <a16:creationId xmlns:a16="http://schemas.microsoft.com/office/drawing/2014/main" id="{646DB8D0-C602-69C5-6738-40FB739D3C2B}"/>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878EF058-2A3F-1290-E1D5-61BB7DEECC90}"/>
              </a:ext>
            </a:extLst>
          </p:cNvPr>
          <p:cNvSpPr>
            <a:spLocks noGrp="1"/>
          </p:cNvSpPr>
          <p:nvPr>
            <p:ph type="sldNum" sz="quarter" idx="12"/>
          </p:nvPr>
        </p:nvSpPr>
        <p:spPr/>
        <p:txBody>
          <a:bodyPr/>
          <a:lstStyle/>
          <a:p>
            <a:fld id="{C10EA696-5F81-402D-892C-B7B928A817F6}" type="slidenum">
              <a:rPr lang="en-IN" smtClean="0"/>
              <a:t>10</a:t>
            </a:fld>
            <a:endParaRPr lang="en-IN"/>
          </a:p>
        </p:txBody>
      </p:sp>
      <p:pic>
        <p:nvPicPr>
          <p:cNvPr id="8" name="Picture 7" descr="A gloved hand with a circuit board and wires&#10;&#10;Description automatically generated">
            <a:extLst>
              <a:ext uri="{FF2B5EF4-FFF2-40B4-BE49-F238E27FC236}">
                <a16:creationId xmlns:a16="http://schemas.microsoft.com/office/drawing/2014/main" id="{9189D460-7D76-CED1-7057-C13960C73164}"/>
              </a:ext>
            </a:extLst>
          </p:cNvPr>
          <p:cNvPicPr>
            <a:picLocks noChangeAspect="1"/>
          </p:cNvPicPr>
          <p:nvPr/>
        </p:nvPicPr>
        <p:blipFill>
          <a:blip r:embed="rId2"/>
          <a:stretch>
            <a:fillRect/>
          </a:stretch>
        </p:blipFill>
        <p:spPr>
          <a:xfrm>
            <a:off x="7329487" y="2381"/>
            <a:ext cx="4867275" cy="6781800"/>
          </a:xfrm>
          <a:prstGeom prst="rect">
            <a:avLst/>
          </a:prstGeom>
        </p:spPr>
      </p:pic>
      <p:sp>
        <p:nvSpPr>
          <p:cNvPr id="3" name="TextBox 2">
            <a:extLst>
              <a:ext uri="{FF2B5EF4-FFF2-40B4-BE49-F238E27FC236}">
                <a16:creationId xmlns:a16="http://schemas.microsoft.com/office/drawing/2014/main" id="{40F90658-035D-6D71-EAFB-BA34A67A5F4A}"/>
              </a:ext>
            </a:extLst>
          </p:cNvPr>
          <p:cNvSpPr txBox="1"/>
          <p:nvPr/>
        </p:nvSpPr>
        <p:spPr>
          <a:xfrm>
            <a:off x="462337" y="1592494"/>
            <a:ext cx="6867149" cy="5078313"/>
          </a:xfrm>
          <a:prstGeom prst="rect">
            <a:avLst/>
          </a:prstGeom>
          <a:noFill/>
        </p:spPr>
        <p:txBody>
          <a:bodyPr wrap="square" rtlCol="0">
            <a:spAutoFit/>
          </a:bodyPr>
          <a:lstStyle/>
          <a:p>
            <a:pPr marL="285750" indent="-285750">
              <a:buFont typeface="Arial" panose="020B0604020202020204" pitchFamily="34" charset="0"/>
              <a:buChar char="•"/>
            </a:pPr>
            <a:r>
              <a:rPr lang="en-IN" b="1">
                <a:latin typeface="Times New Roman" panose="02020603050405020304" pitchFamily="18" charset="0"/>
                <a:cs typeface="Times New Roman" panose="02020603050405020304" pitchFamily="18" charset="0"/>
              </a:rPr>
              <a:t>Hardware Components</a:t>
            </a:r>
            <a:r>
              <a:rPr lang="en-IN">
                <a:latin typeface="Times New Roman" panose="02020603050405020304" pitchFamily="18" charset="0"/>
                <a:cs typeface="Times New Roman" panose="02020603050405020304" pitchFamily="18" charset="0"/>
              </a:rPr>
              <a:t>:</a:t>
            </a:r>
            <a:br>
              <a:rPr lang="en-IN">
                <a:latin typeface="Times New Roman" panose="02020603050405020304" pitchFamily="18" charset="0"/>
                <a:cs typeface="Times New Roman" panose="02020603050405020304" pitchFamily="18" charset="0"/>
              </a:rPr>
            </a:br>
            <a:r>
              <a:rPr lang="en-IN">
                <a:latin typeface="Times New Roman" panose="02020603050405020304" pitchFamily="18" charset="0"/>
                <a:cs typeface="Times New Roman" panose="02020603050405020304" pitchFamily="18" charset="0"/>
              </a:rPr>
              <a:t>            Arduino Microcontroller</a:t>
            </a:r>
            <a:br>
              <a:rPr lang="en-IN">
                <a:latin typeface="Times New Roman" panose="02020603050405020304" pitchFamily="18" charset="0"/>
                <a:cs typeface="Times New Roman" panose="02020603050405020304" pitchFamily="18" charset="0"/>
              </a:rPr>
            </a:br>
            <a:r>
              <a:rPr lang="en-IN">
                <a:latin typeface="Times New Roman" panose="02020603050405020304" pitchFamily="18" charset="0"/>
                <a:cs typeface="Times New Roman" panose="02020603050405020304" pitchFamily="18" charset="0"/>
              </a:rPr>
              <a:t>           Flex Sensors</a:t>
            </a:r>
            <a:br>
              <a:rPr lang="en-IN">
                <a:latin typeface="Times New Roman" panose="02020603050405020304" pitchFamily="18" charset="0"/>
                <a:cs typeface="Times New Roman" panose="02020603050405020304" pitchFamily="18" charset="0"/>
              </a:rPr>
            </a:br>
            <a:r>
              <a:rPr lang="en-IN">
                <a:latin typeface="Times New Roman" panose="02020603050405020304" pitchFamily="18" charset="0"/>
                <a:cs typeface="Times New Roman" panose="02020603050405020304" pitchFamily="18" charset="0"/>
              </a:rPr>
              <a:t>           USB Cable</a:t>
            </a:r>
            <a:br>
              <a:rPr lang="en-IN">
                <a:latin typeface="Times New Roman" panose="02020603050405020304" pitchFamily="18" charset="0"/>
                <a:cs typeface="Times New Roman" panose="02020603050405020304" pitchFamily="18" charset="0"/>
              </a:rPr>
            </a:br>
            <a:r>
              <a:rPr lang="en-IN">
                <a:latin typeface="Times New Roman" panose="02020603050405020304" pitchFamily="18" charset="0"/>
                <a:cs typeface="Times New Roman" panose="02020603050405020304" pitchFamily="18" charset="0"/>
              </a:rPr>
              <a:t>           Connecting Wires</a:t>
            </a:r>
          </a:p>
          <a:p>
            <a:pPr marL="285750" indent="-285750">
              <a:buFont typeface="Arial" panose="020B0604020202020204" pitchFamily="34" charset="0"/>
              <a:buChar char="•"/>
            </a:pPr>
            <a:r>
              <a:rPr lang="en-US" sz="1800">
                <a:latin typeface="Times New Roman" panose="02020603050405020304" pitchFamily="18" charset="0"/>
                <a:ea typeface="+mn-lt"/>
                <a:cs typeface="Times New Roman" panose="02020603050405020304" pitchFamily="18" charset="0"/>
              </a:rPr>
              <a:t>Wearable glove mounted with five flex sensors per finger to capture detailed finger movement by the angle of flexion of the sensor data.</a:t>
            </a:r>
          </a:p>
          <a:p>
            <a:pPr marL="285750" indent="-285750">
              <a:buFont typeface="Arial" panose="020B0604020202020204" pitchFamily="34" charset="0"/>
              <a:buChar char="•"/>
            </a:pPr>
            <a:r>
              <a:rPr lang="en-US" sz="1800">
                <a:latin typeface="Times New Roman" panose="02020603050405020304" pitchFamily="18" charset="0"/>
                <a:ea typeface="+mn-lt"/>
                <a:cs typeface="Times New Roman" panose="02020603050405020304" pitchFamily="18" charset="0"/>
              </a:rPr>
              <a:t>Using an Arduino board, the sensor data was collected and transmitted to process.</a:t>
            </a:r>
          </a:p>
          <a:p>
            <a:pPr marL="285750" indent="-285750">
              <a:buFont typeface="Arial" panose="020B0604020202020204" pitchFamily="34" charset="0"/>
              <a:buChar char="•"/>
            </a:pPr>
            <a:r>
              <a:rPr lang="en-US" sz="1800">
                <a:latin typeface="Times New Roman" panose="02020603050405020304" pitchFamily="18" charset="0"/>
                <a:ea typeface="+mn-lt"/>
                <a:cs typeface="Times New Roman" panose="02020603050405020304" pitchFamily="18" charset="0"/>
              </a:rPr>
              <a:t>Data processing techniques were employed to handle noise and ensure data accuracy.</a:t>
            </a:r>
          </a:p>
          <a:p>
            <a:pPr marL="285750" indent="-285750">
              <a:buFont typeface="Arial" panose="020B0604020202020204" pitchFamily="34" charset="0"/>
              <a:buChar char="•"/>
            </a:pPr>
            <a:r>
              <a:rPr lang="en-US" sz="1800">
                <a:latin typeface="Times New Roman" panose="02020603050405020304" pitchFamily="18" charset="0"/>
                <a:ea typeface="+mn-lt"/>
                <a:cs typeface="Times New Roman" panose="02020603050405020304" pitchFamily="18" charset="0"/>
              </a:rPr>
              <a:t>The system then classified the movements into normal, mild impairment, or severe impairment in real-time, providing immediate feedback.</a:t>
            </a:r>
          </a:p>
          <a:p>
            <a:pPr marL="285750" indent="-285750">
              <a:buFont typeface="Arial" panose="020B0604020202020204" pitchFamily="34" charset="0"/>
              <a:buChar char="•"/>
            </a:pPr>
            <a:r>
              <a:rPr lang="en-US" sz="1800">
                <a:latin typeface="Times New Roman" panose="02020603050405020304" pitchFamily="18" charset="0"/>
                <a:ea typeface="+mn-lt"/>
                <a:cs typeface="Times New Roman" panose="02020603050405020304" pitchFamily="18" charset="0"/>
              </a:rPr>
              <a:t>The classified data can further analyze and monitor rehabilitation progress and adjust therapy programs dynamically.</a:t>
            </a:r>
            <a:endParaRPr lang="en-US" sz="18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37437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8ADE-36C3-244D-F11A-08EE4100FC79}"/>
              </a:ext>
            </a:extLst>
          </p:cNvPr>
          <p:cNvSpPr>
            <a:spLocks noGrp="1"/>
          </p:cNvSpPr>
          <p:nvPr>
            <p:ph type="title"/>
          </p:nvPr>
        </p:nvSpPr>
        <p:spPr/>
        <p:txBody>
          <a:bodyPr/>
          <a:lstStyle/>
          <a:p>
            <a:r>
              <a:rPr lang="en-US" b="1">
                <a:solidFill>
                  <a:srgbClr val="C2176F"/>
                </a:solidFill>
                <a:latin typeface="Times New Roman"/>
                <a:cs typeface="Calibri Light"/>
              </a:rPr>
              <a:t>Results:</a:t>
            </a:r>
            <a:endParaRPr lang="en-US" b="1">
              <a:solidFill>
                <a:srgbClr val="C2176F"/>
              </a:solidFill>
              <a:latin typeface="Times New Roman"/>
              <a:ea typeface="Calibri Light"/>
              <a:cs typeface="Calibri Light"/>
            </a:endParaRPr>
          </a:p>
        </p:txBody>
      </p:sp>
      <p:sp>
        <p:nvSpPr>
          <p:cNvPr id="4" name="Date Placeholder 3">
            <a:extLst>
              <a:ext uri="{FF2B5EF4-FFF2-40B4-BE49-F238E27FC236}">
                <a16:creationId xmlns:a16="http://schemas.microsoft.com/office/drawing/2014/main" id="{594A27AA-D258-7864-A4FC-CBAA9E5C0B15}"/>
              </a:ext>
            </a:extLst>
          </p:cNvPr>
          <p:cNvSpPr>
            <a:spLocks noGrp="1"/>
          </p:cNvSpPr>
          <p:nvPr>
            <p:ph type="dt" sz="half" idx="10"/>
          </p:nvPr>
        </p:nvSpPr>
        <p:spPr/>
        <p:txBody>
          <a:bodyPr/>
          <a:lstStyle/>
          <a:p>
            <a:fld id="{1196B848-BFC7-445D-B100-8396EFF3EAE7}" type="datetime1">
              <a:rPr lang="en-IN" smtClean="0"/>
              <a:t>25-07-2024</a:t>
            </a:fld>
            <a:endParaRPr lang="en-IN"/>
          </a:p>
        </p:txBody>
      </p:sp>
      <p:sp>
        <p:nvSpPr>
          <p:cNvPr id="5" name="Footer Placeholder 4">
            <a:extLst>
              <a:ext uri="{FF2B5EF4-FFF2-40B4-BE49-F238E27FC236}">
                <a16:creationId xmlns:a16="http://schemas.microsoft.com/office/drawing/2014/main" id="{1DCE935A-EA35-2012-3F92-5DA6FB772C57}"/>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1B9036A2-DEF2-46F0-6FC3-45C29531C97F}"/>
              </a:ext>
            </a:extLst>
          </p:cNvPr>
          <p:cNvSpPr>
            <a:spLocks noGrp="1"/>
          </p:cNvSpPr>
          <p:nvPr>
            <p:ph type="sldNum" sz="quarter" idx="12"/>
          </p:nvPr>
        </p:nvSpPr>
        <p:spPr/>
        <p:txBody>
          <a:bodyPr/>
          <a:lstStyle/>
          <a:p>
            <a:fld id="{C10EA696-5F81-402D-892C-B7B928A817F6}" type="slidenum">
              <a:rPr lang="en-IN" smtClean="0"/>
              <a:t>11</a:t>
            </a:fld>
            <a:endParaRPr lang="en-IN"/>
          </a:p>
        </p:txBody>
      </p:sp>
      <p:pic>
        <p:nvPicPr>
          <p:cNvPr id="3" name="Picture 2">
            <a:extLst>
              <a:ext uri="{FF2B5EF4-FFF2-40B4-BE49-F238E27FC236}">
                <a16:creationId xmlns:a16="http://schemas.microsoft.com/office/drawing/2014/main" id="{5BBE67B5-6D48-F66C-FBD4-F54566522064}"/>
              </a:ext>
            </a:extLst>
          </p:cNvPr>
          <p:cNvPicPr>
            <a:picLocks noChangeAspect="1"/>
          </p:cNvPicPr>
          <p:nvPr/>
        </p:nvPicPr>
        <p:blipFill>
          <a:blip r:embed="rId2"/>
          <a:stretch>
            <a:fillRect/>
          </a:stretch>
        </p:blipFill>
        <p:spPr>
          <a:xfrm>
            <a:off x="8364630" y="1170948"/>
            <a:ext cx="3319234" cy="4436173"/>
          </a:xfrm>
          <a:prstGeom prst="rect">
            <a:avLst/>
          </a:prstGeom>
          <a:effectLst>
            <a:innerShdw blurRad="114300">
              <a:prstClr val="black"/>
            </a:innerShdw>
          </a:effectLst>
        </p:spPr>
      </p:pic>
      <p:sp>
        <p:nvSpPr>
          <p:cNvPr id="7" name="Rectangle: Rounded Corners 6">
            <a:extLst>
              <a:ext uri="{FF2B5EF4-FFF2-40B4-BE49-F238E27FC236}">
                <a16:creationId xmlns:a16="http://schemas.microsoft.com/office/drawing/2014/main" id="{0E772A61-407A-AA4A-EEF7-7794A667FA7D}"/>
              </a:ext>
            </a:extLst>
          </p:cNvPr>
          <p:cNvSpPr/>
          <p:nvPr/>
        </p:nvSpPr>
        <p:spPr>
          <a:xfrm>
            <a:off x="8679525" y="5745516"/>
            <a:ext cx="2725462" cy="5650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t>Scenario 3: Normal</a:t>
            </a:r>
          </a:p>
        </p:txBody>
      </p:sp>
      <p:pic>
        <p:nvPicPr>
          <p:cNvPr id="8" name="Picture 7">
            <a:extLst>
              <a:ext uri="{FF2B5EF4-FFF2-40B4-BE49-F238E27FC236}">
                <a16:creationId xmlns:a16="http://schemas.microsoft.com/office/drawing/2014/main" id="{75295F5C-E06E-E22A-DF04-4FECDF802529}"/>
              </a:ext>
            </a:extLst>
          </p:cNvPr>
          <p:cNvPicPr>
            <a:picLocks noChangeAspect="1"/>
          </p:cNvPicPr>
          <p:nvPr/>
        </p:nvPicPr>
        <p:blipFill>
          <a:blip r:embed="rId3"/>
          <a:stretch>
            <a:fillRect/>
          </a:stretch>
        </p:blipFill>
        <p:spPr>
          <a:xfrm>
            <a:off x="4719634" y="1207778"/>
            <a:ext cx="3181031" cy="4442443"/>
          </a:xfrm>
          <a:prstGeom prst="rect">
            <a:avLst/>
          </a:prstGeom>
          <a:effectLst>
            <a:innerShdw blurRad="114300">
              <a:prstClr val="black"/>
            </a:innerShdw>
          </a:effectLst>
        </p:spPr>
      </p:pic>
      <p:sp>
        <p:nvSpPr>
          <p:cNvPr id="10" name="Rectangle: Rounded Corners 9">
            <a:extLst>
              <a:ext uri="{FF2B5EF4-FFF2-40B4-BE49-F238E27FC236}">
                <a16:creationId xmlns:a16="http://schemas.microsoft.com/office/drawing/2014/main" id="{C66F4FD1-C4AB-3206-29EA-82424CF36143}"/>
              </a:ext>
            </a:extLst>
          </p:cNvPr>
          <p:cNvSpPr/>
          <p:nvPr/>
        </p:nvSpPr>
        <p:spPr>
          <a:xfrm>
            <a:off x="4650872" y="5722007"/>
            <a:ext cx="3318553" cy="5650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t>Scenario 2: Mild Impairment</a:t>
            </a:r>
          </a:p>
        </p:txBody>
      </p:sp>
      <p:pic>
        <p:nvPicPr>
          <p:cNvPr id="11" name="Picture 10">
            <a:extLst>
              <a:ext uri="{FF2B5EF4-FFF2-40B4-BE49-F238E27FC236}">
                <a16:creationId xmlns:a16="http://schemas.microsoft.com/office/drawing/2014/main" id="{F36351B4-4D7F-166A-DDEC-40EADF5425DB}"/>
              </a:ext>
            </a:extLst>
          </p:cNvPr>
          <p:cNvPicPr>
            <a:picLocks noChangeAspect="1"/>
          </p:cNvPicPr>
          <p:nvPr/>
        </p:nvPicPr>
        <p:blipFill>
          <a:blip r:embed="rId4"/>
          <a:stretch>
            <a:fillRect/>
          </a:stretch>
        </p:blipFill>
        <p:spPr>
          <a:xfrm>
            <a:off x="696123" y="1250878"/>
            <a:ext cx="3259428" cy="4356243"/>
          </a:xfrm>
          <a:prstGeom prst="rect">
            <a:avLst/>
          </a:prstGeom>
          <a:effectLst>
            <a:innerShdw blurRad="114300">
              <a:prstClr val="black"/>
            </a:innerShdw>
          </a:effectLst>
        </p:spPr>
      </p:pic>
      <p:sp>
        <p:nvSpPr>
          <p:cNvPr id="14" name="Rectangle: Rounded Corners 13">
            <a:extLst>
              <a:ext uri="{FF2B5EF4-FFF2-40B4-BE49-F238E27FC236}">
                <a16:creationId xmlns:a16="http://schemas.microsoft.com/office/drawing/2014/main" id="{2A79395F-7536-B392-1602-622B52C92AAB}"/>
              </a:ext>
            </a:extLst>
          </p:cNvPr>
          <p:cNvSpPr/>
          <p:nvPr/>
        </p:nvSpPr>
        <p:spPr>
          <a:xfrm>
            <a:off x="556026" y="5722006"/>
            <a:ext cx="3539621" cy="5650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t>Scenario 1: Severe Impairment</a:t>
            </a:r>
          </a:p>
        </p:txBody>
      </p:sp>
    </p:spTree>
    <p:extLst>
      <p:ext uri="{BB962C8B-B14F-4D97-AF65-F5344CB8AC3E}">
        <p14:creationId xmlns:p14="http://schemas.microsoft.com/office/powerpoint/2010/main" val="406463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8ADE-36C3-244D-F11A-08EE4100FC79}"/>
              </a:ext>
            </a:extLst>
          </p:cNvPr>
          <p:cNvSpPr>
            <a:spLocks noGrp="1"/>
          </p:cNvSpPr>
          <p:nvPr>
            <p:ph type="title"/>
          </p:nvPr>
        </p:nvSpPr>
        <p:spPr/>
        <p:txBody>
          <a:bodyPr/>
          <a:lstStyle/>
          <a:p>
            <a:r>
              <a:rPr lang="en-US" b="1">
                <a:solidFill>
                  <a:srgbClr val="C2176F"/>
                </a:solidFill>
                <a:latin typeface="Times New Roman"/>
                <a:cs typeface="Calibri Light"/>
              </a:rPr>
              <a:t>Conclusion &amp; Future Enhancements:</a:t>
            </a:r>
            <a:endParaRPr lang="en-US" b="1">
              <a:solidFill>
                <a:srgbClr val="C2176F"/>
              </a:solidFill>
              <a:latin typeface="Times New Roman"/>
              <a:ea typeface="Calibri Light"/>
              <a:cs typeface="Calibri Light"/>
            </a:endParaRPr>
          </a:p>
        </p:txBody>
      </p:sp>
      <p:sp>
        <p:nvSpPr>
          <p:cNvPr id="4" name="Date Placeholder 3">
            <a:extLst>
              <a:ext uri="{FF2B5EF4-FFF2-40B4-BE49-F238E27FC236}">
                <a16:creationId xmlns:a16="http://schemas.microsoft.com/office/drawing/2014/main" id="{594A27AA-D258-7864-A4FC-CBAA9E5C0B15}"/>
              </a:ext>
            </a:extLst>
          </p:cNvPr>
          <p:cNvSpPr>
            <a:spLocks noGrp="1"/>
          </p:cNvSpPr>
          <p:nvPr>
            <p:ph type="dt" sz="half" idx="10"/>
          </p:nvPr>
        </p:nvSpPr>
        <p:spPr/>
        <p:txBody>
          <a:bodyPr/>
          <a:lstStyle/>
          <a:p>
            <a:fld id="{1196B848-BFC7-445D-B100-8396EFF3EAE7}" type="datetime1">
              <a:rPr lang="en-IN" smtClean="0"/>
              <a:t>25-07-2024</a:t>
            </a:fld>
            <a:endParaRPr lang="en-IN"/>
          </a:p>
        </p:txBody>
      </p:sp>
      <p:sp>
        <p:nvSpPr>
          <p:cNvPr id="5" name="Footer Placeholder 4">
            <a:extLst>
              <a:ext uri="{FF2B5EF4-FFF2-40B4-BE49-F238E27FC236}">
                <a16:creationId xmlns:a16="http://schemas.microsoft.com/office/drawing/2014/main" id="{1DCE935A-EA35-2012-3F92-5DA6FB772C57}"/>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1B9036A2-DEF2-46F0-6FC3-45C29531C97F}"/>
              </a:ext>
            </a:extLst>
          </p:cNvPr>
          <p:cNvSpPr>
            <a:spLocks noGrp="1"/>
          </p:cNvSpPr>
          <p:nvPr>
            <p:ph type="sldNum" sz="quarter" idx="12"/>
          </p:nvPr>
        </p:nvSpPr>
        <p:spPr/>
        <p:txBody>
          <a:bodyPr/>
          <a:lstStyle/>
          <a:p>
            <a:fld id="{C10EA696-5F81-402D-892C-B7B928A817F6}" type="slidenum">
              <a:rPr lang="en-IN" smtClean="0"/>
              <a:t>12</a:t>
            </a:fld>
            <a:endParaRPr lang="en-IN"/>
          </a:p>
        </p:txBody>
      </p:sp>
      <p:sp>
        <p:nvSpPr>
          <p:cNvPr id="3" name="TextBox 2">
            <a:extLst>
              <a:ext uri="{FF2B5EF4-FFF2-40B4-BE49-F238E27FC236}">
                <a16:creationId xmlns:a16="http://schemas.microsoft.com/office/drawing/2014/main" id="{9FB69341-E4D7-FD4E-0FF2-54A182F0CA8E}"/>
              </a:ext>
            </a:extLst>
          </p:cNvPr>
          <p:cNvSpPr txBox="1"/>
          <p:nvPr/>
        </p:nvSpPr>
        <p:spPr>
          <a:xfrm>
            <a:off x="1089061" y="1869897"/>
            <a:ext cx="9503595" cy="3785652"/>
          </a:xfrm>
          <a:prstGeom prst="rect">
            <a:avLst/>
          </a:prstGeom>
          <a:noFill/>
        </p:spPr>
        <p:txBody>
          <a:bodyPr wrap="square" rtlCol="0">
            <a:spAutoFit/>
          </a:bodyPr>
          <a:lstStyle/>
          <a:p>
            <a:pPr marL="285750" indent="-285750">
              <a:buFont typeface="Arial" panose="020B0604020202020204" pitchFamily="34" charset="0"/>
              <a:buChar char="•"/>
            </a:pPr>
            <a:r>
              <a:rPr lang="en-IN" sz="2400"/>
              <a:t>Research serves great start for designing a novel application that helps track the progress and provide services accordingly.</a:t>
            </a:r>
          </a:p>
          <a:p>
            <a:pPr marL="285750" indent="-285750">
              <a:buFont typeface="Arial" panose="020B0604020202020204" pitchFamily="34" charset="0"/>
              <a:buChar char="•"/>
            </a:pPr>
            <a:endParaRPr lang="en-IN" sz="2400"/>
          </a:p>
          <a:p>
            <a:pPr marL="285750" indent="-285750">
              <a:buFont typeface="Arial" panose="020B0604020202020204" pitchFamily="34" charset="0"/>
              <a:buChar char="•"/>
            </a:pPr>
            <a:r>
              <a:rPr lang="en-IN" sz="2400"/>
              <a:t>Integrating the application with the wireless data transmission feature</a:t>
            </a:r>
          </a:p>
          <a:p>
            <a:pPr marL="285750" indent="-285750">
              <a:buFont typeface="Arial" panose="020B0604020202020204" pitchFamily="34" charset="0"/>
              <a:buChar char="•"/>
            </a:pPr>
            <a:r>
              <a:rPr lang="en-IN" sz="2400"/>
              <a:t>Create an UI for the user and doctor interacting that provides with information like progress in the performance, current status etc.</a:t>
            </a:r>
          </a:p>
          <a:p>
            <a:pPr marL="285750" indent="-285750">
              <a:buFont typeface="Arial" panose="020B0604020202020204" pitchFamily="34" charset="0"/>
              <a:buChar char="•"/>
            </a:pPr>
            <a:r>
              <a:rPr lang="en-IN" sz="2400"/>
              <a:t>Data visualization or mimicking the finger movements virtually into a recorded video for improved understanding.</a:t>
            </a:r>
          </a:p>
          <a:p>
            <a:pPr marL="285750" indent="-285750">
              <a:buFont typeface="Arial" panose="020B0604020202020204" pitchFamily="34" charset="0"/>
              <a:buChar char="•"/>
            </a:pPr>
            <a:endParaRPr lang="en-IN" sz="2400"/>
          </a:p>
          <a:p>
            <a:pPr marL="285750" indent="-285750">
              <a:buFont typeface="Arial" panose="020B0604020202020204" pitchFamily="34" charset="0"/>
              <a:buChar char="•"/>
            </a:pPr>
            <a:endParaRPr lang="en-IN" sz="2400"/>
          </a:p>
        </p:txBody>
      </p:sp>
    </p:spTree>
    <p:extLst>
      <p:ext uri="{BB962C8B-B14F-4D97-AF65-F5344CB8AC3E}">
        <p14:creationId xmlns:p14="http://schemas.microsoft.com/office/powerpoint/2010/main" val="209827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8ADE-36C3-244D-F11A-08EE4100FC79}"/>
              </a:ext>
            </a:extLst>
          </p:cNvPr>
          <p:cNvSpPr>
            <a:spLocks noGrp="1"/>
          </p:cNvSpPr>
          <p:nvPr>
            <p:ph type="title"/>
          </p:nvPr>
        </p:nvSpPr>
        <p:spPr>
          <a:xfrm>
            <a:off x="725185" y="717218"/>
            <a:ext cx="10515600" cy="1325563"/>
          </a:xfrm>
        </p:spPr>
        <p:txBody>
          <a:bodyPr>
            <a:normAutofit/>
          </a:bodyPr>
          <a:lstStyle/>
          <a:p>
            <a:r>
              <a:rPr lang="en-US" sz="4800" b="1">
                <a:solidFill>
                  <a:srgbClr val="C2176F"/>
                </a:solidFill>
                <a:latin typeface="Algerian" panose="04020705040A02060702" pitchFamily="82" charset="0"/>
                <a:cs typeface="Calibri Light"/>
              </a:rPr>
              <a:t>Thank You</a:t>
            </a:r>
            <a:endParaRPr lang="en-US" sz="4800" b="1">
              <a:solidFill>
                <a:srgbClr val="C2176F"/>
              </a:solidFill>
              <a:latin typeface="Algerian" panose="04020705040A02060702" pitchFamily="82" charset="0"/>
              <a:ea typeface="Calibri Light"/>
              <a:cs typeface="Calibri Light"/>
            </a:endParaRPr>
          </a:p>
        </p:txBody>
      </p:sp>
      <p:sp>
        <p:nvSpPr>
          <p:cNvPr id="4" name="Date Placeholder 3">
            <a:extLst>
              <a:ext uri="{FF2B5EF4-FFF2-40B4-BE49-F238E27FC236}">
                <a16:creationId xmlns:a16="http://schemas.microsoft.com/office/drawing/2014/main" id="{594A27AA-D258-7864-A4FC-CBAA9E5C0B15}"/>
              </a:ext>
            </a:extLst>
          </p:cNvPr>
          <p:cNvSpPr>
            <a:spLocks noGrp="1"/>
          </p:cNvSpPr>
          <p:nvPr>
            <p:ph type="dt" sz="half" idx="10"/>
          </p:nvPr>
        </p:nvSpPr>
        <p:spPr/>
        <p:txBody>
          <a:bodyPr/>
          <a:lstStyle/>
          <a:p>
            <a:fld id="{1196B848-BFC7-445D-B100-8396EFF3EAE7}" type="datetime1">
              <a:rPr lang="en-IN" smtClean="0"/>
              <a:t>25-07-2024</a:t>
            </a:fld>
            <a:endParaRPr lang="en-IN"/>
          </a:p>
        </p:txBody>
      </p:sp>
      <p:sp>
        <p:nvSpPr>
          <p:cNvPr id="5" name="Footer Placeholder 4">
            <a:extLst>
              <a:ext uri="{FF2B5EF4-FFF2-40B4-BE49-F238E27FC236}">
                <a16:creationId xmlns:a16="http://schemas.microsoft.com/office/drawing/2014/main" id="{1DCE935A-EA35-2012-3F92-5DA6FB772C57}"/>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1B9036A2-DEF2-46F0-6FC3-45C29531C97F}"/>
              </a:ext>
            </a:extLst>
          </p:cNvPr>
          <p:cNvSpPr>
            <a:spLocks noGrp="1"/>
          </p:cNvSpPr>
          <p:nvPr>
            <p:ph type="sldNum" sz="quarter" idx="12"/>
          </p:nvPr>
        </p:nvSpPr>
        <p:spPr/>
        <p:txBody>
          <a:bodyPr/>
          <a:lstStyle/>
          <a:p>
            <a:fld id="{C10EA696-5F81-402D-892C-B7B928A817F6}" type="slidenum">
              <a:rPr lang="en-IN" smtClean="0"/>
              <a:t>13</a:t>
            </a:fld>
            <a:endParaRPr lang="en-IN"/>
          </a:p>
        </p:txBody>
      </p:sp>
      <p:sp>
        <p:nvSpPr>
          <p:cNvPr id="3" name="TextBox 2">
            <a:extLst>
              <a:ext uri="{FF2B5EF4-FFF2-40B4-BE49-F238E27FC236}">
                <a16:creationId xmlns:a16="http://schemas.microsoft.com/office/drawing/2014/main" id="{F9F56816-833D-284F-26EB-9F126CFE36FC}"/>
              </a:ext>
            </a:extLst>
          </p:cNvPr>
          <p:cNvSpPr txBox="1"/>
          <p:nvPr/>
        </p:nvSpPr>
        <p:spPr>
          <a:xfrm>
            <a:off x="5506948" y="2602716"/>
            <a:ext cx="3000054" cy="707886"/>
          </a:xfrm>
          <a:prstGeom prst="rect">
            <a:avLst/>
          </a:prstGeom>
          <a:noFill/>
        </p:spPr>
        <p:txBody>
          <a:bodyPr wrap="square" rtlCol="0">
            <a:spAutoFit/>
          </a:bodyPr>
          <a:lstStyle/>
          <a:p>
            <a:r>
              <a:rPr lang="en-IN" sz="4000" b="1">
                <a:solidFill>
                  <a:srgbClr val="C2176F"/>
                </a:solidFill>
                <a:latin typeface="Algerian" panose="04020705040A02060702" pitchFamily="82" charset="0"/>
              </a:rPr>
              <a:t>Questions</a:t>
            </a:r>
          </a:p>
        </p:txBody>
      </p:sp>
      <p:sp>
        <p:nvSpPr>
          <p:cNvPr id="7" name="TextBox 6">
            <a:extLst>
              <a:ext uri="{FF2B5EF4-FFF2-40B4-BE49-F238E27FC236}">
                <a16:creationId xmlns:a16="http://schemas.microsoft.com/office/drawing/2014/main" id="{C6752416-FBC2-5EBB-0B06-5DC0BEB694F4}"/>
              </a:ext>
            </a:extLst>
          </p:cNvPr>
          <p:cNvSpPr txBox="1"/>
          <p:nvPr/>
        </p:nvSpPr>
        <p:spPr>
          <a:xfrm>
            <a:off x="4530903" y="1756653"/>
            <a:ext cx="883577" cy="769441"/>
          </a:xfrm>
          <a:prstGeom prst="rect">
            <a:avLst/>
          </a:prstGeom>
          <a:noFill/>
        </p:spPr>
        <p:txBody>
          <a:bodyPr wrap="square" rtlCol="0">
            <a:spAutoFit/>
          </a:bodyPr>
          <a:lstStyle/>
          <a:p>
            <a:r>
              <a:rPr lang="en-IN" sz="4400" b="1">
                <a:solidFill>
                  <a:srgbClr val="C2176F"/>
                </a:solidFill>
                <a:latin typeface="Algerian" panose="04020705040A02060702" pitchFamily="82" charset="0"/>
              </a:rPr>
              <a:t>&amp;</a:t>
            </a:r>
          </a:p>
        </p:txBody>
      </p:sp>
      <p:sp>
        <p:nvSpPr>
          <p:cNvPr id="8" name="TextBox 7">
            <a:extLst>
              <a:ext uri="{FF2B5EF4-FFF2-40B4-BE49-F238E27FC236}">
                <a16:creationId xmlns:a16="http://schemas.microsoft.com/office/drawing/2014/main" id="{5C63B2EA-D489-8EF6-D474-4C6483CA6C43}"/>
              </a:ext>
            </a:extLst>
          </p:cNvPr>
          <p:cNvSpPr txBox="1"/>
          <p:nvPr/>
        </p:nvSpPr>
        <p:spPr>
          <a:xfrm>
            <a:off x="1095054" y="3494650"/>
            <a:ext cx="2943546" cy="954107"/>
          </a:xfrm>
          <a:prstGeom prst="rect">
            <a:avLst/>
          </a:prstGeom>
          <a:noFill/>
        </p:spPr>
        <p:txBody>
          <a:bodyPr wrap="square" rtlCol="0">
            <a:spAutoFit/>
          </a:bodyPr>
          <a:lstStyle/>
          <a:p>
            <a:r>
              <a:rPr lang="en-IN" sz="2800" b="1" i="1" u="sng">
                <a:solidFill>
                  <a:srgbClr val="C2176F"/>
                </a:solidFill>
              </a:rPr>
              <a:t>Special Thanks to:</a:t>
            </a:r>
            <a:br>
              <a:rPr lang="en-IN" sz="2800" b="1" i="1" u="sng">
                <a:solidFill>
                  <a:srgbClr val="C2176F"/>
                </a:solidFill>
              </a:rPr>
            </a:br>
            <a:endParaRPr lang="en-IN" sz="2800" b="1" i="1" u="sng">
              <a:solidFill>
                <a:srgbClr val="C2176F"/>
              </a:solidFill>
            </a:endParaRPr>
          </a:p>
        </p:txBody>
      </p:sp>
      <p:sp>
        <p:nvSpPr>
          <p:cNvPr id="9" name="Rectangle: Rounded Corners 8">
            <a:extLst>
              <a:ext uri="{FF2B5EF4-FFF2-40B4-BE49-F238E27FC236}">
                <a16:creationId xmlns:a16="http://schemas.microsoft.com/office/drawing/2014/main" id="{44FBEE2C-9E74-ACCF-360E-ED397C6F0F3D}"/>
              </a:ext>
            </a:extLst>
          </p:cNvPr>
          <p:cNvSpPr/>
          <p:nvPr/>
        </p:nvSpPr>
        <p:spPr>
          <a:xfrm>
            <a:off x="8999542" y="5390375"/>
            <a:ext cx="1561672" cy="365125"/>
          </a:xfrm>
          <a:prstGeom prst="roundRect">
            <a:avLst/>
          </a:prstGeom>
          <a:solidFill>
            <a:schemeClr val="accent5">
              <a:lumMod val="75000"/>
            </a:schemeClr>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a:ln w="0"/>
                <a:solidFill>
                  <a:schemeClr val="bg1"/>
                </a:solidFill>
                <a:latin typeface="Algerian" panose="04020705040A02060702" pitchFamily="82" charset="0"/>
              </a:rPr>
              <a:t>ICEEICT</a:t>
            </a:r>
          </a:p>
        </p:txBody>
      </p:sp>
      <p:sp>
        <p:nvSpPr>
          <p:cNvPr id="10" name="Rectangle: Rounded Corners 9">
            <a:extLst>
              <a:ext uri="{FF2B5EF4-FFF2-40B4-BE49-F238E27FC236}">
                <a16:creationId xmlns:a16="http://schemas.microsoft.com/office/drawing/2014/main" id="{2FB089A6-ED73-BE05-CD9C-A76A81D4E800}"/>
              </a:ext>
            </a:extLst>
          </p:cNvPr>
          <p:cNvSpPr/>
          <p:nvPr/>
        </p:nvSpPr>
        <p:spPr>
          <a:xfrm>
            <a:off x="4455875" y="5087900"/>
            <a:ext cx="3312560" cy="658487"/>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latin typeface="Algerian" panose="04020705040A02060702" pitchFamily="82" charset="0"/>
              </a:rPr>
              <a:t>Amrita School of Engineering Bengaluru</a:t>
            </a:r>
          </a:p>
        </p:txBody>
      </p:sp>
      <p:pic>
        <p:nvPicPr>
          <p:cNvPr id="11" name="Picture 10">
            <a:extLst>
              <a:ext uri="{FF2B5EF4-FFF2-40B4-BE49-F238E27FC236}">
                <a16:creationId xmlns:a16="http://schemas.microsoft.com/office/drawing/2014/main" id="{30F8DC72-72A0-BD81-3726-AEEA07EE3E30}"/>
              </a:ext>
            </a:extLst>
          </p:cNvPr>
          <p:cNvPicPr>
            <a:picLocks noChangeAspect="1"/>
          </p:cNvPicPr>
          <p:nvPr/>
        </p:nvPicPr>
        <p:blipFill rotWithShape="1">
          <a:blip r:embed="rId3"/>
          <a:srcRect l="80379" t="3131" r="-77642" b="4416"/>
          <a:stretch/>
        </p:blipFill>
        <p:spPr>
          <a:xfrm>
            <a:off x="8610600" y="3715059"/>
            <a:ext cx="10349926" cy="1607282"/>
          </a:xfrm>
          <a:prstGeom prst="rect">
            <a:avLst/>
          </a:prstGeom>
        </p:spPr>
      </p:pic>
      <p:pic>
        <p:nvPicPr>
          <p:cNvPr id="12" name="Picture 2">
            <a:extLst>
              <a:ext uri="{FF2B5EF4-FFF2-40B4-BE49-F238E27FC236}">
                <a16:creationId xmlns:a16="http://schemas.microsoft.com/office/drawing/2014/main" id="{8989B070-13DB-0C0D-F635-7C28DFE00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5875" y="4103202"/>
            <a:ext cx="3280249" cy="83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35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98FF8F58-5AA9-42F6-A199-C7704F35FA1D}"/>
              </a:ext>
            </a:extLst>
          </p:cNvPr>
          <p:cNvSpPr>
            <a:spLocks noGrp="1"/>
          </p:cNvSpPr>
          <p:nvPr>
            <p:ph type="subTitle" idx="1"/>
          </p:nvPr>
        </p:nvSpPr>
        <p:spPr>
          <a:xfrm>
            <a:off x="2115671" y="3527799"/>
            <a:ext cx="8352890" cy="965414"/>
          </a:xfrm>
        </p:spPr>
        <p:txBody>
          <a:bodyPr vert="horz" lIns="91440" tIns="45720" rIns="91440" bIns="45720" rtlCol="0" anchor="t">
            <a:noAutofit/>
          </a:bodyPr>
          <a:lstStyle/>
          <a:p>
            <a:r>
              <a:rPr lang="en-IN" b="1">
                <a:latin typeface="Times New Roman" panose="02020603050405020304" pitchFamily="18" charset="0"/>
                <a:cs typeface="Times New Roman" panose="02020603050405020304" pitchFamily="18" charset="0"/>
              </a:rPr>
              <a:t>Third International Conference on Electrical, Electronics, Information and Communication Technologies </a:t>
            </a:r>
            <a:r>
              <a:rPr lang="en-IN" b="1">
                <a:solidFill>
                  <a:srgbClr val="0070C0"/>
                </a:solidFill>
                <a:latin typeface="Times New Roman" panose="02020603050405020304" pitchFamily="18" charset="0"/>
                <a:cs typeface="Times New Roman" panose="02020603050405020304" pitchFamily="18" charset="0"/>
              </a:rPr>
              <a:t>(ICEEICT2024)</a:t>
            </a:r>
          </a:p>
        </p:txBody>
      </p:sp>
      <p:pic>
        <p:nvPicPr>
          <p:cNvPr id="1026" name="Picture 2">
            <a:extLst>
              <a:ext uri="{FF2B5EF4-FFF2-40B4-BE49-F238E27FC236}">
                <a16:creationId xmlns:a16="http://schemas.microsoft.com/office/drawing/2014/main" id="{811BED29-3A67-43F7-9462-48B17D77B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8530" y="6154389"/>
            <a:ext cx="2503470" cy="6342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AEDAA3-7E65-8B4E-23D0-5CD02F17C0B2}"/>
              </a:ext>
            </a:extLst>
          </p:cNvPr>
          <p:cNvSpPr txBox="1"/>
          <p:nvPr/>
        </p:nvSpPr>
        <p:spPr>
          <a:xfrm>
            <a:off x="605546" y="4903618"/>
            <a:ext cx="6094378" cy="1015663"/>
          </a:xfrm>
          <a:prstGeom prst="rect">
            <a:avLst/>
          </a:prstGeom>
          <a:noFill/>
        </p:spPr>
        <p:txBody>
          <a:bodyPr wrap="square" lIns="91440" tIns="45720" rIns="91440" bIns="45720" anchor="t">
            <a:spAutoFit/>
          </a:bodyPr>
          <a:lstStyle/>
          <a:p>
            <a:endParaRPr lang="en-US" sz="2000">
              <a:solidFill>
                <a:srgbClr val="000000"/>
              </a:solidFill>
              <a:latin typeface="Times New Roman"/>
              <a:cs typeface="Times New Roman"/>
            </a:endParaRPr>
          </a:p>
          <a:p>
            <a:endParaRPr lang="en-US" sz="2000">
              <a:solidFill>
                <a:srgbClr val="000000"/>
              </a:solidFill>
              <a:latin typeface="Times New Roman" panose="02020603050405020304" pitchFamily="18" charset="0"/>
              <a:cs typeface="Times New Roman" panose="02020603050405020304" pitchFamily="18" charset="0"/>
            </a:endParaRPr>
          </a:p>
          <a:p>
            <a:endParaRPr lang="en-US" sz="2000">
              <a:solidFill>
                <a:srgbClr val="000000"/>
              </a:solidFill>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FC0212B4-369D-36A0-FC6E-2E6104E1C03A}"/>
              </a:ext>
            </a:extLst>
          </p:cNvPr>
          <p:cNvSpPr>
            <a:spLocks noGrp="1"/>
          </p:cNvSpPr>
          <p:nvPr>
            <p:ph type="ctrTitle"/>
          </p:nvPr>
        </p:nvSpPr>
        <p:spPr>
          <a:xfrm>
            <a:off x="1496602" y="649889"/>
            <a:ext cx="10001249" cy="2387600"/>
          </a:xfrm>
        </p:spPr>
        <p:txBody>
          <a:bodyPr>
            <a:normAutofit/>
          </a:bodyPr>
          <a:lstStyle/>
          <a:p>
            <a:r>
              <a:rPr lang="en-US" sz="4800" b="1">
                <a:solidFill>
                  <a:srgbClr val="C2176F"/>
                </a:solidFill>
                <a:latin typeface="Times New Roman"/>
                <a:ea typeface="Calibri Light"/>
                <a:cs typeface="Calibri Light"/>
              </a:rPr>
              <a:t> 24CS 9171 : Flex Sensor Data Analysis for Hand Rehabilitation using Wearable Glove</a:t>
            </a:r>
            <a:endParaRPr lang="en-US" sz="4800" b="1">
              <a:solidFill>
                <a:srgbClr val="C2176F"/>
              </a:solidFill>
              <a:latin typeface="Times New Roman"/>
              <a:cs typeface="Times New Roman"/>
            </a:endParaRPr>
          </a:p>
        </p:txBody>
      </p:sp>
      <p:pic>
        <p:nvPicPr>
          <p:cNvPr id="4" name="Picture 3">
            <a:extLst>
              <a:ext uri="{FF2B5EF4-FFF2-40B4-BE49-F238E27FC236}">
                <a16:creationId xmlns:a16="http://schemas.microsoft.com/office/drawing/2014/main" id="{6D8CF88A-849E-9CF9-D49B-867B5E1BFD77}"/>
              </a:ext>
            </a:extLst>
          </p:cNvPr>
          <p:cNvPicPr>
            <a:picLocks noChangeAspect="1"/>
          </p:cNvPicPr>
          <p:nvPr/>
        </p:nvPicPr>
        <p:blipFill>
          <a:blip r:embed="rId4"/>
          <a:stretch>
            <a:fillRect/>
          </a:stretch>
        </p:blipFill>
        <p:spPr>
          <a:xfrm>
            <a:off x="0" y="5724429"/>
            <a:ext cx="9544692" cy="1138768"/>
          </a:xfrm>
          <a:prstGeom prst="rect">
            <a:avLst/>
          </a:prstGeom>
        </p:spPr>
      </p:pic>
    </p:spTree>
    <p:extLst>
      <p:ext uri="{BB962C8B-B14F-4D97-AF65-F5344CB8AC3E}">
        <p14:creationId xmlns:p14="http://schemas.microsoft.com/office/powerpoint/2010/main" val="21149998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E28B-8BC8-C54D-0CA2-A5E672CB6651}"/>
              </a:ext>
            </a:extLst>
          </p:cNvPr>
          <p:cNvSpPr>
            <a:spLocks noGrp="1"/>
          </p:cNvSpPr>
          <p:nvPr>
            <p:ph type="title"/>
          </p:nvPr>
        </p:nvSpPr>
        <p:spPr>
          <a:xfrm>
            <a:off x="838200" y="757813"/>
            <a:ext cx="10515600" cy="2286589"/>
          </a:xfrm>
        </p:spPr>
        <p:txBody>
          <a:bodyPr>
            <a:normAutofit fontScale="90000"/>
          </a:bodyPr>
          <a:lstStyle/>
          <a:p>
            <a:r>
              <a:rPr lang="en-US" b="1">
                <a:solidFill>
                  <a:srgbClr val="C2176F"/>
                </a:solidFill>
                <a:latin typeface="Times New Roman"/>
                <a:ea typeface="Calibri Light"/>
                <a:cs typeface="Calibri Light"/>
              </a:rPr>
              <a:t>In the realm of medical technology, our hands are powerful tools not just for grasping, but for healing and transforming lives. </a:t>
            </a:r>
          </a:p>
        </p:txBody>
      </p:sp>
      <p:sp>
        <p:nvSpPr>
          <p:cNvPr id="3" name="Content Placeholder 2">
            <a:extLst>
              <a:ext uri="{FF2B5EF4-FFF2-40B4-BE49-F238E27FC236}">
                <a16:creationId xmlns:a16="http://schemas.microsoft.com/office/drawing/2014/main" id="{3ECFDD4E-30D2-F339-606F-3D4CE8EDF48A}"/>
              </a:ext>
            </a:extLst>
          </p:cNvPr>
          <p:cNvSpPr>
            <a:spLocks noGrp="1"/>
          </p:cNvSpPr>
          <p:nvPr>
            <p:ph idx="1"/>
          </p:nvPr>
        </p:nvSpPr>
        <p:spPr>
          <a:xfrm>
            <a:off x="838200" y="1825625"/>
            <a:ext cx="10515600" cy="4519426"/>
          </a:xfrm>
        </p:spPr>
        <p:txBody>
          <a:bodyPr vert="horz" lIns="91440" tIns="45720" rIns="91440" bIns="45720" rtlCol="0" anchor="t">
            <a:normAutofit/>
          </a:bodyPr>
          <a:lstStyle/>
          <a:p>
            <a:pPr marL="0" indent="0">
              <a:buNone/>
            </a:pPr>
            <a:r>
              <a:rPr lang="en-US">
                <a:latin typeface="Times New Roman"/>
                <a:ea typeface="+mn-lt"/>
                <a:cs typeface="+mn-lt"/>
              </a:rPr>
              <a:t>   </a:t>
            </a:r>
            <a:endParaRPr lang="en-US" sz="600">
              <a:latin typeface="Times New Roman"/>
              <a:ea typeface="+mn-lt"/>
              <a:cs typeface="+mn-lt"/>
            </a:endParaRPr>
          </a:p>
        </p:txBody>
      </p:sp>
      <p:sp>
        <p:nvSpPr>
          <p:cNvPr id="4" name="Date Placeholder 3">
            <a:extLst>
              <a:ext uri="{FF2B5EF4-FFF2-40B4-BE49-F238E27FC236}">
                <a16:creationId xmlns:a16="http://schemas.microsoft.com/office/drawing/2014/main" id="{EDDE1237-A873-E0BB-1573-6DF9A2CCA0C3}"/>
              </a:ext>
            </a:extLst>
          </p:cNvPr>
          <p:cNvSpPr>
            <a:spLocks noGrp="1"/>
          </p:cNvSpPr>
          <p:nvPr>
            <p:ph type="dt" sz="half" idx="10"/>
          </p:nvPr>
        </p:nvSpPr>
        <p:spPr/>
        <p:txBody>
          <a:bodyPr/>
          <a:lstStyle/>
          <a:p>
            <a:fld id="{1196B848-BFC7-445D-B100-8396EFF3EAE7}" type="datetime1">
              <a:rPr lang="en-IN" smtClean="0"/>
              <a:t>25-07-2024</a:t>
            </a:fld>
            <a:endParaRPr lang="en-IN"/>
          </a:p>
        </p:txBody>
      </p:sp>
      <p:sp>
        <p:nvSpPr>
          <p:cNvPr id="5" name="Footer Placeholder 4">
            <a:extLst>
              <a:ext uri="{FF2B5EF4-FFF2-40B4-BE49-F238E27FC236}">
                <a16:creationId xmlns:a16="http://schemas.microsoft.com/office/drawing/2014/main" id="{AB52099D-85C5-575F-16E2-C567A55C99AC}"/>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E691CCB6-CA38-66AD-C4BA-59158FFC175A}"/>
              </a:ext>
            </a:extLst>
          </p:cNvPr>
          <p:cNvSpPr>
            <a:spLocks noGrp="1"/>
          </p:cNvSpPr>
          <p:nvPr>
            <p:ph type="sldNum" sz="quarter" idx="12"/>
          </p:nvPr>
        </p:nvSpPr>
        <p:spPr/>
        <p:txBody>
          <a:bodyPr/>
          <a:lstStyle/>
          <a:p>
            <a:fld id="{C10EA696-5F81-402D-892C-B7B928A817F6}" type="slidenum">
              <a:rPr lang="en-IN" smtClean="0"/>
              <a:t>3</a:t>
            </a:fld>
            <a:endParaRPr lang="en-IN"/>
          </a:p>
        </p:txBody>
      </p:sp>
      <p:sp>
        <p:nvSpPr>
          <p:cNvPr id="7" name="TextBox 6">
            <a:extLst>
              <a:ext uri="{FF2B5EF4-FFF2-40B4-BE49-F238E27FC236}">
                <a16:creationId xmlns:a16="http://schemas.microsoft.com/office/drawing/2014/main" id="{87FC5851-F604-F1C7-B6E5-E05822B98918}"/>
              </a:ext>
            </a:extLst>
          </p:cNvPr>
          <p:cNvSpPr txBox="1"/>
          <p:nvPr/>
        </p:nvSpPr>
        <p:spPr>
          <a:xfrm>
            <a:off x="1099335" y="3044402"/>
            <a:ext cx="9380305" cy="2985433"/>
          </a:xfrm>
          <a:prstGeom prst="rect">
            <a:avLst/>
          </a:prstGeom>
          <a:noFill/>
        </p:spPr>
        <p:txBody>
          <a:bodyPr wrap="square" rtlCol="0">
            <a:spAutoFit/>
          </a:bodyPr>
          <a:lstStyle/>
          <a:p>
            <a:pPr algn="ctr"/>
            <a:r>
              <a:rPr lang="en-US" sz="3600" b="1">
                <a:solidFill>
                  <a:srgbClr val="C2176F"/>
                </a:solidFill>
                <a:latin typeface="Times New Roman"/>
                <a:ea typeface="Calibri Light"/>
                <a:cs typeface="Calibri Light"/>
              </a:rPr>
              <a:t>Today, we present our research that leverages this power – a </a:t>
            </a:r>
            <a:r>
              <a:rPr lang="en-US" sz="4400" b="1">
                <a:solidFill>
                  <a:srgbClr val="C2176F"/>
                </a:solidFill>
                <a:latin typeface="Times New Roman"/>
                <a:ea typeface="Calibri Light"/>
                <a:cs typeface="Calibri Light"/>
              </a:rPr>
              <a:t>smart</a:t>
            </a:r>
            <a:r>
              <a:rPr lang="en-US" sz="3600" b="1">
                <a:solidFill>
                  <a:srgbClr val="C2176F"/>
                </a:solidFill>
                <a:latin typeface="Times New Roman"/>
                <a:ea typeface="Calibri Light"/>
                <a:cs typeface="Calibri Light"/>
              </a:rPr>
              <a:t> glove designed to aid in rehabilitating patients with hand impairments, offering real-time feedback that helps precision in therapy.</a:t>
            </a:r>
            <a:endParaRPr lang="en-IN" sz="3600"/>
          </a:p>
        </p:txBody>
      </p:sp>
    </p:spTree>
    <p:extLst>
      <p:ext uri="{BB962C8B-B14F-4D97-AF65-F5344CB8AC3E}">
        <p14:creationId xmlns:p14="http://schemas.microsoft.com/office/powerpoint/2010/main" val="1792466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18F9-18AF-4D74-AC77-9A612DBFBB59}"/>
              </a:ext>
            </a:extLst>
          </p:cNvPr>
          <p:cNvSpPr>
            <a:spLocks noGrp="1"/>
          </p:cNvSpPr>
          <p:nvPr>
            <p:ph type="title"/>
          </p:nvPr>
        </p:nvSpPr>
        <p:spPr/>
        <p:txBody>
          <a:bodyPr/>
          <a:lstStyle/>
          <a:p>
            <a:r>
              <a:rPr lang="en-IN" b="1">
                <a:solidFill>
                  <a:srgbClr val="C2176F"/>
                </a:solidFill>
                <a:latin typeface="Times New Roman"/>
                <a:cs typeface="Times New Roman"/>
              </a:rPr>
              <a:t>Authors </a:t>
            </a:r>
          </a:p>
        </p:txBody>
      </p:sp>
      <p:sp>
        <p:nvSpPr>
          <p:cNvPr id="6" name="Slide Number Placeholder 5">
            <a:extLst>
              <a:ext uri="{FF2B5EF4-FFF2-40B4-BE49-F238E27FC236}">
                <a16:creationId xmlns:a16="http://schemas.microsoft.com/office/drawing/2014/main" id="{B96DA22C-1AD2-4865-8915-F0F05682E3E6}"/>
              </a:ext>
            </a:extLst>
          </p:cNvPr>
          <p:cNvSpPr>
            <a:spLocks noGrp="1"/>
          </p:cNvSpPr>
          <p:nvPr>
            <p:ph type="sldNum" sz="quarter" idx="12"/>
          </p:nvPr>
        </p:nvSpPr>
        <p:spPr/>
        <p:txBody>
          <a:bodyPr/>
          <a:lstStyle/>
          <a:p>
            <a:fld id="{C10EA696-5F81-402D-892C-B7B928A817F6}" type="slidenum">
              <a:rPr lang="en-IN" smtClean="0"/>
              <a:t>4</a:t>
            </a:fld>
            <a:endParaRPr lang="en-IN"/>
          </a:p>
        </p:txBody>
      </p:sp>
      <p:sp>
        <p:nvSpPr>
          <p:cNvPr id="7" name="Date Placeholder 6">
            <a:extLst>
              <a:ext uri="{FF2B5EF4-FFF2-40B4-BE49-F238E27FC236}">
                <a16:creationId xmlns:a16="http://schemas.microsoft.com/office/drawing/2014/main" id="{264F9856-8708-4DB7-A0A2-90DB09C44A76}"/>
              </a:ext>
            </a:extLst>
          </p:cNvPr>
          <p:cNvSpPr>
            <a:spLocks noGrp="1"/>
          </p:cNvSpPr>
          <p:nvPr>
            <p:ph type="dt" sz="half" idx="10"/>
          </p:nvPr>
        </p:nvSpPr>
        <p:spPr/>
        <p:txBody>
          <a:bodyPr/>
          <a:lstStyle/>
          <a:p>
            <a:fld id="{154A9D71-1E79-41A1-A329-CCA21A3F4C53}" type="datetime1">
              <a:rPr lang="en-IN" smtClean="0"/>
              <a:t>25-07-2024</a:t>
            </a:fld>
            <a:endParaRPr lang="en-IN"/>
          </a:p>
        </p:txBody>
      </p:sp>
      <p:sp>
        <p:nvSpPr>
          <p:cNvPr id="8" name="Footer Placeholder 7">
            <a:extLst>
              <a:ext uri="{FF2B5EF4-FFF2-40B4-BE49-F238E27FC236}">
                <a16:creationId xmlns:a16="http://schemas.microsoft.com/office/drawing/2014/main" id="{8A9B182A-EEF2-4A0C-A5A7-F8266735FD5D}"/>
              </a:ext>
            </a:extLst>
          </p:cNvPr>
          <p:cNvSpPr>
            <a:spLocks noGrp="1"/>
          </p:cNvSpPr>
          <p:nvPr>
            <p:ph type="ftr" sz="quarter" idx="11"/>
          </p:nvPr>
        </p:nvSpPr>
        <p:spPr/>
        <p:txBody>
          <a:bodyPr/>
          <a:lstStyle/>
          <a:p>
            <a:r>
              <a:rPr lang="en-US"/>
              <a:t>Department of AIE, ASE BLR</a:t>
            </a:r>
            <a:endParaRPr lang="en-IN"/>
          </a:p>
        </p:txBody>
      </p:sp>
      <p:pic>
        <p:nvPicPr>
          <p:cNvPr id="13" name="Picture 12">
            <a:extLst>
              <a:ext uri="{FF2B5EF4-FFF2-40B4-BE49-F238E27FC236}">
                <a16:creationId xmlns:a16="http://schemas.microsoft.com/office/drawing/2014/main" id="{97772096-8AC0-AA98-7F33-C6025256E5F2}"/>
              </a:ext>
            </a:extLst>
          </p:cNvPr>
          <p:cNvPicPr>
            <a:picLocks noChangeAspect="1"/>
          </p:cNvPicPr>
          <p:nvPr/>
        </p:nvPicPr>
        <p:blipFill>
          <a:blip r:embed="rId3"/>
          <a:stretch>
            <a:fillRect/>
          </a:stretch>
        </p:blipFill>
        <p:spPr>
          <a:xfrm>
            <a:off x="1476405" y="1661920"/>
            <a:ext cx="1585293" cy="2105281"/>
          </a:xfrm>
          <a:prstGeom prst="rect">
            <a:avLst/>
          </a:prstGeom>
          <a:ln w="228600" cap="sq" cmpd="thickThin">
            <a:solidFill>
              <a:schemeClr val="accent1">
                <a:lumMod val="75000"/>
              </a:schemeClr>
            </a:solidFill>
            <a:prstDash val="solid"/>
            <a:miter lim="800000"/>
          </a:ln>
          <a:effectLst>
            <a:innerShdw blurRad="76200">
              <a:srgbClr val="000000"/>
            </a:innerShdw>
          </a:effectLst>
        </p:spPr>
      </p:pic>
      <p:sp>
        <p:nvSpPr>
          <p:cNvPr id="14" name="TextBox 13">
            <a:extLst>
              <a:ext uri="{FF2B5EF4-FFF2-40B4-BE49-F238E27FC236}">
                <a16:creationId xmlns:a16="http://schemas.microsoft.com/office/drawing/2014/main" id="{E8B2493E-7406-B2B4-92D6-F95698BA0693}"/>
              </a:ext>
            </a:extLst>
          </p:cNvPr>
          <p:cNvSpPr txBox="1"/>
          <p:nvPr/>
        </p:nvSpPr>
        <p:spPr>
          <a:xfrm>
            <a:off x="1253447" y="4120118"/>
            <a:ext cx="2085654" cy="1200329"/>
          </a:xfrm>
          <a:prstGeom prst="rect">
            <a:avLst/>
          </a:prstGeom>
          <a:noFill/>
        </p:spPr>
        <p:txBody>
          <a:bodyPr wrap="square" rtlCol="0">
            <a:spAutoFit/>
          </a:bodyPr>
          <a:lstStyle/>
          <a:p>
            <a:pPr algn="ctr"/>
            <a:r>
              <a:rPr lang="en-IN">
                <a:solidFill>
                  <a:srgbClr val="C2176F"/>
                </a:solidFill>
                <a:latin typeface="Cooper Black" panose="0208090404030B020404" pitchFamily="18" charset="0"/>
              </a:rPr>
              <a:t>M Hemasri</a:t>
            </a:r>
            <a:br>
              <a:rPr lang="en-IN">
                <a:solidFill>
                  <a:srgbClr val="C2176F"/>
                </a:solidFill>
                <a:latin typeface="Cooper Black" panose="0208090404030B020404" pitchFamily="18" charset="0"/>
              </a:rPr>
            </a:br>
            <a:r>
              <a:rPr lang="en-IN">
                <a:solidFill>
                  <a:srgbClr val="C2176F"/>
                </a:solidFill>
                <a:latin typeface="Cooper Black" panose="0208090404030B020404" pitchFamily="18" charset="0"/>
              </a:rPr>
              <a:t>The Presenter (CSE-AI)</a:t>
            </a:r>
            <a:br>
              <a:rPr lang="en-IN">
                <a:solidFill>
                  <a:srgbClr val="C2176F"/>
                </a:solidFill>
                <a:latin typeface="Cooper Black" panose="0208090404030B020404" pitchFamily="18" charset="0"/>
              </a:rPr>
            </a:br>
            <a:r>
              <a:rPr lang="en-IN">
                <a:solidFill>
                  <a:srgbClr val="C2176F"/>
                </a:solidFill>
                <a:latin typeface="Cooper Black" panose="0208090404030B020404" pitchFamily="18" charset="0"/>
              </a:rPr>
              <a:t>ASE, BLR</a:t>
            </a:r>
          </a:p>
        </p:txBody>
      </p:sp>
      <p:pic>
        <p:nvPicPr>
          <p:cNvPr id="16" name="Picture 15">
            <a:extLst>
              <a:ext uri="{FF2B5EF4-FFF2-40B4-BE49-F238E27FC236}">
                <a16:creationId xmlns:a16="http://schemas.microsoft.com/office/drawing/2014/main" id="{185462B7-5126-20F8-A499-4509783774C0}"/>
              </a:ext>
            </a:extLst>
          </p:cNvPr>
          <p:cNvPicPr>
            <a:picLocks noChangeAspect="1"/>
          </p:cNvPicPr>
          <p:nvPr/>
        </p:nvPicPr>
        <p:blipFill rotWithShape="1">
          <a:blip r:embed="rId4"/>
          <a:srcRect l="9761" r="6608" b="26471"/>
          <a:stretch/>
        </p:blipFill>
        <p:spPr>
          <a:xfrm>
            <a:off x="4075660" y="1661918"/>
            <a:ext cx="1656000" cy="2105281"/>
          </a:xfrm>
          <a:prstGeom prst="rect">
            <a:avLst/>
          </a:prstGeom>
          <a:ln w="228600" cap="sq" cmpd="thickThin">
            <a:solidFill>
              <a:schemeClr val="accent1">
                <a:lumMod val="75000"/>
              </a:schemeClr>
            </a:solidFill>
            <a:prstDash val="solid"/>
            <a:miter lim="800000"/>
          </a:ln>
          <a:effectLst>
            <a:innerShdw blurRad="76200">
              <a:srgbClr val="000000"/>
            </a:innerShdw>
          </a:effectLst>
        </p:spPr>
      </p:pic>
      <p:sp>
        <p:nvSpPr>
          <p:cNvPr id="17" name="TextBox 16">
            <a:extLst>
              <a:ext uri="{FF2B5EF4-FFF2-40B4-BE49-F238E27FC236}">
                <a16:creationId xmlns:a16="http://schemas.microsoft.com/office/drawing/2014/main" id="{E0DDAA34-5120-4BCD-16EF-6795AA2393AB}"/>
              </a:ext>
            </a:extLst>
          </p:cNvPr>
          <p:cNvSpPr txBox="1"/>
          <p:nvPr/>
        </p:nvSpPr>
        <p:spPr>
          <a:xfrm>
            <a:off x="3876782" y="4120118"/>
            <a:ext cx="2219218" cy="923330"/>
          </a:xfrm>
          <a:prstGeom prst="rect">
            <a:avLst/>
          </a:prstGeom>
          <a:noFill/>
        </p:spPr>
        <p:txBody>
          <a:bodyPr wrap="square" rtlCol="0">
            <a:spAutoFit/>
          </a:bodyPr>
          <a:lstStyle/>
          <a:p>
            <a:pPr algn="ctr"/>
            <a:r>
              <a:rPr lang="en-IN">
                <a:solidFill>
                  <a:srgbClr val="C2176F"/>
                </a:solidFill>
                <a:latin typeface="Cooper Black" panose="0208090404030B020404" pitchFamily="18" charset="0"/>
              </a:rPr>
              <a:t>Anusha C Reddy</a:t>
            </a:r>
            <a:br>
              <a:rPr lang="en-IN">
                <a:solidFill>
                  <a:srgbClr val="C2176F"/>
                </a:solidFill>
                <a:latin typeface="Cooper Black" panose="0208090404030B020404" pitchFamily="18" charset="0"/>
              </a:rPr>
            </a:br>
            <a:r>
              <a:rPr lang="en-IN">
                <a:solidFill>
                  <a:srgbClr val="C2176F"/>
                </a:solidFill>
                <a:latin typeface="Cooper Black" panose="0208090404030B020404" pitchFamily="18" charset="0"/>
              </a:rPr>
              <a:t>Author (CSE-AI)</a:t>
            </a:r>
            <a:br>
              <a:rPr lang="en-IN">
                <a:solidFill>
                  <a:srgbClr val="C2176F"/>
                </a:solidFill>
                <a:latin typeface="Cooper Black" panose="0208090404030B020404" pitchFamily="18" charset="0"/>
              </a:rPr>
            </a:br>
            <a:r>
              <a:rPr lang="en-IN">
                <a:solidFill>
                  <a:srgbClr val="C2176F"/>
                </a:solidFill>
                <a:latin typeface="Cooper Black" panose="0208090404030B020404" pitchFamily="18" charset="0"/>
              </a:rPr>
              <a:t>ASE, BLR</a:t>
            </a:r>
          </a:p>
        </p:txBody>
      </p:sp>
      <p:pic>
        <p:nvPicPr>
          <p:cNvPr id="19" name="Picture 18">
            <a:extLst>
              <a:ext uri="{FF2B5EF4-FFF2-40B4-BE49-F238E27FC236}">
                <a16:creationId xmlns:a16="http://schemas.microsoft.com/office/drawing/2014/main" id="{D12108FD-A507-599A-8B84-DC6BEF15DA0D}"/>
              </a:ext>
            </a:extLst>
          </p:cNvPr>
          <p:cNvPicPr>
            <a:picLocks noChangeAspect="1"/>
          </p:cNvPicPr>
          <p:nvPr/>
        </p:nvPicPr>
        <p:blipFill rotWithShape="1">
          <a:blip r:embed="rId5"/>
          <a:srcRect l="27929" t="14673" r="15930" b="29674"/>
          <a:stretch/>
        </p:blipFill>
        <p:spPr>
          <a:xfrm>
            <a:off x="6745622" y="1685241"/>
            <a:ext cx="1710540" cy="2105281"/>
          </a:xfrm>
          <a:prstGeom prst="rect">
            <a:avLst/>
          </a:prstGeom>
          <a:ln w="228600" cap="sq" cmpd="thickThin">
            <a:solidFill>
              <a:schemeClr val="accent1">
                <a:lumMod val="75000"/>
              </a:schemeClr>
            </a:solidFill>
            <a:prstDash val="solid"/>
            <a:miter lim="800000"/>
          </a:ln>
          <a:effectLst>
            <a:innerShdw blurRad="76200">
              <a:srgbClr val="000000"/>
            </a:innerShdw>
          </a:effectLst>
        </p:spPr>
      </p:pic>
      <p:sp>
        <p:nvSpPr>
          <p:cNvPr id="20" name="TextBox 19">
            <a:extLst>
              <a:ext uri="{FF2B5EF4-FFF2-40B4-BE49-F238E27FC236}">
                <a16:creationId xmlns:a16="http://schemas.microsoft.com/office/drawing/2014/main" id="{D176BCF3-3E53-CBFE-E491-03242D5E25FB}"/>
              </a:ext>
            </a:extLst>
          </p:cNvPr>
          <p:cNvSpPr txBox="1"/>
          <p:nvPr/>
        </p:nvSpPr>
        <p:spPr>
          <a:xfrm>
            <a:off x="6520667" y="4130573"/>
            <a:ext cx="2332234" cy="1200329"/>
          </a:xfrm>
          <a:prstGeom prst="rect">
            <a:avLst/>
          </a:prstGeom>
          <a:noFill/>
        </p:spPr>
        <p:txBody>
          <a:bodyPr wrap="square" rtlCol="0">
            <a:spAutoFit/>
          </a:bodyPr>
          <a:lstStyle/>
          <a:p>
            <a:pPr algn="ctr"/>
            <a:r>
              <a:rPr lang="en-IN" err="1">
                <a:solidFill>
                  <a:srgbClr val="C2176F"/>
                </a:solidFill>
                <a:latin typeface="Cooper Black" panose="0208090404030B020404" pitchFamily="18" charset="0"/>
              </a:rPr>
              <a:t>Ginnaram</a:t>
            </a:r>
            <a:r>
              <a:rPr lang="en-IN">
                <a:solidFill>
                  <a:srgbClr val="C2176F"/>
                </a:solidFill>
                <a:latin typeface="Cooper Black" panose="0208090404030B020404" pitchFamily="18" charset="0"/>
              </a:rPr>
              <a:t> Varun</a:t>
            </a:r>
            <a:br>
              <a:rPr lang="en-IN">
                <a:solidFill>
                  <a:srgbClr val="C2176F"/>
                </a:solidFill>
                <a:latin typeface="Cooper Black" panose="0208090404030B020404" pitchFamily="18" charset="0"/>
              </a:rPr>
            </a:br>
            <a:r>
              <a:rPr lang="en-IN">
                <a:solidFill>
                  <a:srgbClr val="C2176F"/>
                </a:solidFill>
                <a:latin typeface="Cooper Black" panose="0208090404030B020404" pitchFamily="18" charset="0"/>
              </a:rPr>
              <a:t>Author (CSE-AI)</a:t>
            </a:r>
            <a:br>
              <a:rPr lang="en-IN">
                <a:solidFill>
                  <a:srgbClr val="C2176F"/>
                </a:solidFill>
                <a:latin typeface="Cooper Black" panose="0208090404030B020404" pitchFamily="18" charset="0"/>
              </a:rPr>
            </a:br>
            <a:r>
              <a:rPr lang="en-IN">
                <a:solidFill>
                  <a:srgbClr val="C2176F"/>
                </a:solidFill>
                <a:latin typeface="Cooper Black" panose="0208090404030B020404" pitchFamily="18" charset="0"/>
              </a:rPr>
              <a:t>ASE, BLR</a:t>
            </a:r>
          </a:p>
          <a:p>
            <a:pPr algn="ctr"/>
            <a:endParaRPr lang="en-IN"/>
          </a:p>
        </p:txBody>
      </p:sp>
      <p:sp>
        <p:nvSpPr>
          <p:cNvPr id="21" name="TextBox 20">
            <a:extLst>
              <a:ext uri="{FF2B5EF4-FFF2-40B4-BE49-F238E27FC236}">
                <a16:creationId xmlns:a16="http://schemas.microsoft.com/office/drawing/2014/main" id="{6A1E8E09-060E-6ADF-165D-A5CA61451E88}"/>
              </a:ext>
            </a:extLst>
          </p:cNvPr>
          <p:cNvSpPr txBox="1"/>
          <p:nvPr/>
        </p:nvSpPr>
        <p:spPr>
          <a:xfrm>
            <a:off x="8938514" y="4110206"/>
            <a:ext cx="3369925" cy="1477328"/>
          </a:xfrm>
          <a:prstGeom prst="rect">
            <a:avLst/>
          </a:prstGeom>
          <a:noFill/>
        </p:spPr>
        <p:txBody>
          <a:bodyPr wrap="square" rtlCol="0">
            <a:spAutoFit/>
          </a:bodyPr>
          <a:lstStyle/>
          <a:p>
            <a:pPr algn="ctr"/>
            <a:r>
              <a:rPr lang="en-IN">
                <a:solidFill>
                  <a:srgbClr val="C2176F"/>
                </a:solidFill>
                <a:latin typeface="Cooper Black" panose="0208090404030B020404" pitchFamily="18" charset="0"/>
              </a:rPr>
              <a:t>Thangam S</a:t>
            </a:r>
            <a:br>
              <a:rPr lang="en-IN">
                <a:solidFill>
                  <a:srgbClr val="C2176F"/>
                </a:solidFill>
                <a:latin typeface="Cooper Black" panose="0208090404030B020404" pitchFamily="18" charset="0"/>
              </a:rPr>
            </a:br>
            <a:r>
              <a:rPr lang="en-IN">
                <a:solidFill>
                  <a:srgbClr val="C2176F"/>
                </a:solidFill>
                <a:latin typeface="Cooper Black" panose="0208090404030B020404" pitchFamily="18" charset="0"/>
              </a:rPr>
              <a:t>Author</a:t>
            </a:r>
            <a:br>
              <a:rPr lang="en-IN">
                <a:solidFill>
                  <a:srgbClr val="C2176F"/>
                </a:solidFill>
                <a:latin typeface="Cooper Black" panose="0208090404030B020404" pitchFamily="18" charset="0"/>
              </a:rPr>
            </a:br>
            <a:r>
              <a:rPr lang="en-IN">
                <a:solidFill>
                  <a:srgbClr val="C2176F"/>
                </a:solidFill>
                <a:latin typeface="Cooper Black" panose="0208090404030B020404" pitchFamily="18" charset="0"/>
              </a:rPr>
              <a:t>Assistant Professor (CSE)</a:t>
            </a:r>
            <a:br>
              <a:rPr lang="en-IN">
                <a:solidFill>
                  <a:srgbClr val="C2176F"/>
                </a:solidFill>
                <a:latin typeface="Cooper Black" panose="0208090404030B020404" pitchFamily="18" charset="0"/>
              </a:rPr>
            </a:br>
            <a:r>
              <a:rPr lang="en-IN">
                <a:solidFill>
                  <a:srgbClr val="C2176F"/>
                </a:solidFill>
                <a:latin typeface="Cooper Black" panose="0208090404030B020404" pitchFamily="18" charset="0"/>
              </a:rPr>
              <a:t>ASE, BLR</a:t>
            </a:r>
          </a:p>
          <a:p>
            <a:pPr algn="ctr"/>
            <a:endParaRPr lang="en-IN"/>
          </a:p>
        </p:txBody>
      </p:sp>
    </p:spTree>
    <p:extLst>
      <p:ext uri="{BB962C8B-B14F-4D97-AF65-F5344CB8AC3E}">
        <p14:creationId xmlns:p14="http://schemas.microsoft.com/office/powerpoint/2010/main" val="3932481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18F9-18AF-4D74-AC77-9A612DBFBB59}"/>
              </a:ext>
            </a:extLst>
          </p:cNvPr>
          <p:cNvSpPr>
            <a:spLocks noGrp="1"/>
          </p:cNvSpPr>
          <p:nvPr>
            <p:ph type="title"/>
          </p:nvPr>
        </p:nvSpPr>
        <p:spPr/>
        <p:txBody>
          <a:bodyPr/>
          <a:lstStyle/>
          <a:p>
            <a:r>
              <a:rPr lang="en-IN" b="1">
                <a:solidFill>
                  <a:srgbClr val="C2176F"/>
                </a:solidFill>
                <a:latin typeface="Times New Roman"/>
                <a:cs typeface="Times New Roman"/>
              </a:rPr>
              <a:t>Agenda</a:t>
            </a:r>
          </a:p>
        </p:txBody>
      </p:sp>
      <p:sp>
        <p:nvSpPr>
          <p:cNvPr id="3" name="Content Placeholder 2">
            <a:extLst>
              <a:ext uri="{FF2B5EF4-FFF2-40B4-BE49-F238E27FC236}">
                <a16:creationId xmlns:a16="http://schemas.microsoft.com/office/drawing/2014/main" id="{B416451A-3E0D-4A94-BDFD-E4751A7CC50F}"/>
              </a:ext>
            </a:extLst>
          </p:cNvPr>
          <p:cNvSpPr>
            <a:spLocks noGrp="1"/>
          </p:cNvSpPr>
          <p:nvPr>
            <p:ph idx="1"/>
          </p:nvPr>
        </p:nvSpPr>
        <p:spPr>
          <a:xfrm>
            <a:off x="502404" y="1709387"/>
            <a:ext cx="10515600" cy="4351338"/>
          </a:xfrm>
        </p:spPr>
        <p:txBody>
          <a:bodyPr>
            <a:normAutofit/>
          </a:bodyPr>
          <a:lstStyle/>
          <a:p>
            <a:r>
              <a:rPr lang="en-IN">
                <a:latin typeface="Times New Roman" panose="02020603050405020304" pitchFamily="18" charset="0"/>
                <a:cs typeface="Times New Roman" panose="02020603050405020304" pitchFamily="18" charset="0"/>
              </a:rPr>
              <a:t>Problem Statement</a:t>
            </a:r>
          </a:p>
          <a:p>
            <a:r>
              <a:rPr lang="en-IN">
                <a:latin typeface="Times New Roman" panose="02020603050405020304" pitchFamily="18" charset="0"/>
                <a:cs typeface="Times New Roman" panose="02020603050405020304" pitchFamily="18" charset="0"/>
              </a:rPr>
              <a:t>Proposed Solution</a:t>
            </a:r>
          </a:p>
          <a:p>
            <a:r>
              <a:rPr lang="en-IN">
                <a:latin typeface="Times New Roman" panose="02020603050405020304" pitchFamily="18" charset="0"/>
                <a:cs typeface="Times New Roman" panose="02020603050405020304" pitchFamily="18" charset="0"/>
              </a:rPr>
              <a:t>System Architecture</a:t>
            </a:r>
          </a:p>
          <a:p>
            <a:r>
              <a:rPr lang="en-IN">
                <a:latin typeface="Times New Roman" panose="02020603050405020304" pitchFamily="18" charset="0"/>
                <a:cs typeface="Times New Roman" panose="02020603050405020304" pitchFamily="18" charset="0"/>
              </a:rPr>
              <a:t>Methodology</a:t>
            </a:r>
          </a:p>
          <a:p>
            <a:r>
              <a:rPr lang="en-IN">
                <a:latin typeface="Times New Roman" panose="02020603050405020304" pitchFamily="18" charset="0"/>
                <a:cs typeface="Times New Roman" panose="02020603050405020304" pitchFamily="18" charset="0"/>
              </a:rPr>
              <a:t>Implementation</a:t>
            </a:r>
          </a:p>
          <a:p>
            <a:r>
              <a:rPr lang="en-IN">
                <a:latin typeface="Times New Roman" panose="02020603050405020304" pitchFamily="18" charset="0"/>
                <a:cs typeface="Times New Roman" panose="02020603050405020304" pitchFamily="18" charset="0"/>
              </a:rPr>
              <a:t>Result Interpretation</a:t>
            </a:r>
          </a:p>
          <a:p>
            <a:r>
              <a:rPr lang="en-IN">
                <a:latin typeface="Times New Roman" panose="02020603050405020304" pitchFamily="18" charset="0"/>
                <a:cs typeface="Times New Roman" panose="02020603050405020304" pitchFamily="18" charset="0"/>
              </a:rPr>
              <a:t>Conclusion and Future Enhancements</a:t>
            </a:r>
          </a:p>
          <a:p>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a:p>
            <a:endParaRPr lang="en-IN">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96DA22C-1AD2-4865-8915-F0F05682E3E6}"/>
              </a:ext>
            </a:extLst>
          </p:cNvPr>
          <p:cNvSpPr>
            <a:spLocks noGrp="1"/>
          </p:cNvSpPr>
          <p:nvPr>
            <p:ph type="sldNum" sz="quarter" idx="12"/>
          </p:nvPr>
        </p:nvSpPr>
        <p:spPr/>
        <p:txBody>
          <a:bodyPr/>
          <a:lstStyle/>
          <a:p>
            <a:fld id="{C10EA696-5F81-402D-892C-B7B928A817F6}" type="slidenum">
              <a:rPr lang="en-IN" smtClean="0"/>
              <a:t>5</a:t>
            </a:fld>
            <a:endParaRPr lang="en-IN"/>
          </a:p>
        </p:txBody>
      </p:sp>
      <p:sp>
        <p:nvSpPr>
          <p:cNvPr id="7" name="Date Placeholder 6">
            <a:extLst>
              <a:ext uri="{FF2B5EF4-FFF2-40B4-BE49-F238E27FC236}">
                <a16:creationId xmlns:a16="http://schemas.microsoft.com/office/drawing/2014/main" id="{264F9856-8708-4DB7-A0A2-90DB09C44A76}"/>
              </a:ext>
            </a:extLst>
          </p:cNvPr>
          <p:cNvSpPr>
            <a:spLocks noGrp="1"/>
          </p:cNvSpPr>
          <p:nvPr>
            <p:ph type="dt" sz="half" idx="10"/>
          </p:nvPr>
        </p:nvSpPr>
        <p:spPr/>
        <p:txBody>
          <a:bodyPr/>
          <a:lstStyle/>
          <a:p>
            <a:fld id="{154A9D71-1E79-41A1-A329-CCA21A3F4C53}" type="datetime1">
              <a:rPr lang="en-IN" smtClean="0"/>
              <a:t>25-07-2024</a:t>
            </a:fld>
            <a:endParaRPr lang="en-IN"/>
          </a:p>
        </p:txBody>
      </p:sp>
      <p:sp>
        <p:nvSpPr>
          <p:cNvPr id="8" name="Footer Placeholder 7">
            <a:extLst>
              <a:ext uri="{FF2B5EF4-FFF2-40B4-BE49-F238E27FC236}">
                <a16:creationId xmlns:a16="http://schemas.microsoft.com/office/drawing/2014/main" id="{8A9B182A-EEF2-4A0C-A5A7-F8266735FD5D}"/>
              </a:ext>
            </a:extLst>
          </p:cNvPr>
          <p:cNvSpPr>
            <a:spLocks noGrp="1"/>
          </p:cNvSpPr>
          <p:nvPr>
            <p:ph type="ftr" sz="quarter" idx="11"/>
          </p:nvPr>
        </p:nvSpPr>
        <p:spPr/>
        <p:txBody>
          <a:bodyPr/>
          <a:lstStyle/>
          <a:p>
            <a:r>
              <a:rPr lang="en-US"/>
              <a:t>Department of CSE, ASE BLR</a:t>
            </a:r>
            <a:endParaRPr lang="en-IN"/>
          </a:p>
        </p:txBody>
      </p:sp>
    </p:spTree>
    <p:extLst>
      <p:ext uri="{BB962C8B-B14F-4D97-AF65-F5344CB8AC3E}">
        <p14:creationId xmlns:p14="http://schemas.microsoft.com/office/powerpoint/2010/main" val="200090133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E28B-8BC8-C54D-0CA2-A5E672CB6651}"/>
              </a:ext>
            </a:extLst>
          </p:cNvPr>
          <p:cNvSpPr>
            <a:spLocks noGrp="1"/>
          </p:cNvSpPr>
          <p:nvPr>
            <p:ph type="title"/>
          </p:nvPr>
        </p:nvSpPr>
        <p:spPr/>
        <p:txBody>
          <a:bodyPr/>
          <a:lstStyle/>
          <a:p>
            <a:r>
              <a:rPr lang="en-US" b="1">
                <a:solidFill>
                  <a:srgbClr val="C2176F"/>
                </a:solidFill>
                <a:latin typeface="Times New Roman"/>
                <a:cs typeface="Calibri Light"/>
              </a:rPr>
              <a:t>Problem Statement:</a:t>
            </a:r>
            <a:endParaRPr lang="en-US" b="1">
              <a:solidFill>
                <a:srgbClr val="C2176F"/>
              </a:solidFill>
              <a:latin typeface="Times New Roman"/>
              <a:ea typeface="Calibri Light"/>
              <a:cs typeface="Calibri Light"/>
            </a:endParaRPr>
          </a:p>
        </p:txBody>
      </p:sp>
      <p:sp>
        <p:nvSpPr>
          <p:cNvPr id="3" name="Content Placeholder 2">
            <a:extLst>
              <a:ext uri="{FF2B5EF4-FFF2-40B4-BE49-F238E27FC236}">
                <a16:creationId xmlns:a16="http://schemas.microsoft.com/office/drawing/2014/main" id="{3ECFDD4E-30D2-F339-606F-3D4CE8EDF48A}"/>
              </a:ext>
            </a:extLst>
          </p:cNvPr>
          <p:cNvSpPr>
            <a:spLocks noGrp="1"/>
          </p:cNvSpPr>
          <p:nvPr>
            <p:ph idx="1"/>
          </p:nvPr>
        </p:nvSpPr>
        <p:spPr>
          <a:xfrm>
            <a:off x="838200" y="1825625"/>
            <a:ext cx="10515600" cy="4519426"/>
          </a:xfrm>
        </p:spPr>
        <p:txBody>
          <a:bodyPr vert="horz" lIns="91440" tIns="45720" rIns="91440" bIns="45720" rtlCol="0" anchor="t">
            <a:normAutofit/>
          </a:bodyPr>
          <a:lstStyle/>
          <a:p>
            <a:pPr marL="0" indent="0">
              <a:buNone/>
            </a:pPr>
            <a:r>
              <a:rPr lang="en-US">
                <a:latin typeface="Times New Roman"/>
                <a:ea typeface="+mn-lt"/>
                <a:cs typeface="+mn-lt"/>
              </a:rPr>
              <a:t>   </a:t>
            </a:r>
            <a:endParaRPr lang="en-US" sz="600">
              <a:latin typeface="Times New Roman"/>
              <a:ea typeface="+mn-lt"/>
              <a:cs typeface="+mn-lt"/>
            </a:endParaRPr>
          </a:p>
        </p:txBody>
      </p:sp>
      <p:sp>
        <p:nvSpPr>
          <p:cNvPr id="4" name="Date Placeholder 3">
            <a:extLst>
              <a:ext uri="{FF2B5EF4-FFF2-40B4-BE49-F238E27FC236}">
                <a16:creationId xmlns:a16="http://schemas.microsoft.com/office/drawing/2014/main" id="{EDDE1237-A873-E0BB-1573-6DF9A2CCA0C3}"/>
              </a:ext>
            </a:extLst>
          </p:cNvPr>
          <p:cNvSpPr>
            <a:spLocks noGrp="1"/>
          </p:cNvSpPr>
          <p:nvPr>
            <p:ph type="dt" sz="half" idx="10"/>
          </p:nvPr>
        </p:nvSpPr>
        <p:spPr/>
        <p:txBody>
          <a:bodyPr/>
          <a:lstStyle/>
          <a:p>
            <a:fld id="{1196B848-BFC7-445D-B100-8396EFF3EAE7}" type="datetime1">
              <a:rPr lang="en-IN" smtClean="0"/>
              <a:t>25-07-2024</a:t>
            </a:fld>
            <a:endParaRPr lang="en-IN"/>
          </a:p>
        </p:txBody>
      </p:sp>
      <p:sp>
        <p:nvSpPr>
          <p:cNvPr id="5" name="Footer Placeholder 4">
            <a:extLst>
              <a:ext uri="{FF2B5EF4-FFF2-40B4-BE49-F238E27FC236}">
                <a16:creationId xmlns:a16="http://schemas.microsoft.com/office/drawing/2014/main" id="{AB52099D-85C5-575F-16E2-C567A55C99AC}"/>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E691CCB6-CA38-66AD-C4BA-59158FFC175A}"/>
              </a:ext>
            </a:extLst>
          </p:cNvPr>
          <p:cNvSpPr>
            <a:spLocks noGrp="1"/>
          </p:cNvSpPr>
          <p:nvPr>
            <p:ph type="sldNum" sz="quarter" idx="12"/>
          </p:nvPr>
        </p:nvSpPr>
        <p:spPr/>
        <p:txBody>
          <a:bodyPr/>
          <a:lstStyle/>
          <a:p>
            <a:fld id="{C10EA696-5F81-402D-892C-B7B928A817F6}" type="slidenum">
              <a:rPr lang="en-IN" smtClean="0"/>
              <a:t>6</a:t>
            </a:fld>
            <a:endParaRPr lang="en-IN"/>
          </a:p>
        </p:txBody>
      </p:sp>
      <p:sp>
        <p:nvSpPr>
          <p:cNvPr id="8" name="TextBox 7">
            <a:extLst>
              <a:ext uri="{FF2B5EF4-FFF2-40B4-BE49-F238E27FC236}">
                <a16:creationId xmlns:a16="http://schemas.microsoft.com/office/drawing/2014/main" id="{391396E1-5B76-D4BB-9399-C0DEEB66045D}"/>
              </a:ext>
            </a:extLst>
          </p:cNvPr>
          <p:cNvSpPr txBox="1"/>
          <p:nvPr/>
        </p:nvSpPr>
        <p:spPr>
          <a:xfrm>
            <a:off x="968339" y="1608980"/>
            <a:ext cx="8483886" cy="4154984"/>
          </a:xfrm>
          <a:prstGeom prst="rect">
            <a:avLst/>
          </a:prstGeom>
          <a:noFill/>
        </p:spPr>
        <p:txBody>
          <a:bodyPr wrap="square">
            <a:spAutoFit/>
          </a:bodyPr>
          <a:lstStyle/>
          <a:p>
            <a:pPr marL="342900" indent="-342900">
              <a:buFont typeface="Arial" panose="020B0604020202020204" pitchFamily="34" charset="0"/>
              <a:buChar char="•"/>
            </a:pPr>
            <a:r>
              <a:rPr lang="en-IN" sz="2400"/>
              <a:t>Patients with hand impairments, whether due to stroke, injury, or neurological conditions.</a:t>
            </a:r>
          </a:p>
          <a:p>
            <a:pPr marL="342900" indent="-342900">
              <a:buFont typeface="Arial" panose="020B0604020202020204" pitchFamily="34" charset="0"/>
              <a:buChar char="•"/>
            </a:pPr>
            <a:endParaRPr lang="en-IN" sz="2400"/>
          </a:p>
          <a:p>
            <a:pPr marL="342900" indent="-342900">
              <a:buFont typeface="Arial" panose="020B0604020202020204" pitchFamily="34" charset="0"/>
              <a:buChar char="•"/>
            </a:pPr>
            <a:r>
              <a:rPr lang="en-IN" sz="2400"/>
              <a:t> Face significant challenges in regaining dexterity and strength.</a:t>
            </a:r>
          </a:p>
          <a:p>
            <a:pPr marL="342900" indent="-342900">
              <a:buFont typeface="Arial" panose="020B0604020202020204" pitchFamily="34" charset="0"/>
              <a:buChar char="•"/>
            </a:pPr>
            <a:endParaRPr lang="en-IN" sz="2400"/>
          </a:p>
          <a:p>
            <a:pPr marL="342900" indent="-342900">
              <a:buFont typeface="Arial" panose="020B0604020202020204" pitchFamily="34" charset="0"/>
              <a:buChar char="•"/>
            </a:pPr>
            <a:r>
              <a:rPr lang="en-IN" sz="2400"/>
              <a:t> Traditional rehabilitation relies heavily on subjective assessment.</a:t>
            </a:r>
          </a:p>
          <a:p>
            <a:pPr marL="342900" indent="-342900">
              <a:buFont typeface="Arial" panose="020B0604020202020204" pitchFamily="34" charset="0"/>
              <a:buChar char="•"/>
            </a:pPr>
            <a:endParaRPr lang="en-IN" sz="2400"/>
          </a:p>
          <a:p>
            <a:pPr marL="342900" indent="-342900">
              <a:buFont typeface="Arial" panose="020B0604020202020204" pitchFamily="34" charset="0"/>
              <a:buChar char="•"/>
            </a:pPr>
            <a:r>
              <a:rPr lang="en-IN" sz="2400"/>
              <a:t>Limited tools to provide real-time, objective feedback. </a:t>
            </a:r>
          </a:p>
          <a:p>
            <a:pPr marL="342900" indent="-342900">
              <a:buFont typeface="Arial" panose="020B0604020202020204" pitchFamily="34" charset="0"/>
              <a:buChar char="•"/>
            </a:pPr>
            <a:endParaRPr lang="en-IN" sz="2400"/>
          </a:p>
          <a:p>
            <a:pPr marL="342900" indent="-342900">
              <a:buFont typeface="Arial" panose="020B0604020202020204" pitchFamily="34" charset="0"/>
              <a:buChar char="•"/>
            </a:pPr>
            <a:r>
              <a:rPr lang="en-IN" sz="2400"/>
              <a:t>Often leads to inefficient therapy sessions and slower recovery.</a:t>
            </a:r>
          </a:p>
        </p:txBody>
      </p:sp>
    </p:spTree>
    <p:extLst>
      <p:ext uri="{BB962C8B-B14F-4D97-AF65-F5344CB8AC3E}">
        <p14:creationId xmlns:p14="http://schemas.microsoft.com/office/powerpoint/2010/main" val="854859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E28B-8BC8-C54D-0CA2-A5E672CB6651}"/>
              </a:ext>
            </a:extLst>
          </p:cNvPr>
          <p:cNvSpPr>
            <a:spLocks noGrp="1"/>
          </p:cNvSpPr>
          <p:nvPr>
            <p:ph type="title"/>
          </p:nvPr>
        </p:nvSpPr>
        <p:spPr/>
        <p:txBody>
          <a:bodyPr/>
          <a:lstStyle/>
          <a:p>
            <a:r>
              <a:rPr lang="en-US" b="1">
                <a:solidFill>
                  <a:srgbClr val="C2176F"/>
                </a:solidFill>
                <a:latin typeface="Times New Roman"/>
                <a:cs typeface="Calibri Light"/>
              </a:rPr>
              <a:t>Proposed Solution:</a:t>
            </a:r>
            <a:endParaRPr lang="en-US" b="1">
              <a:solidFill>
                <a:srgbClr val="C2176F"/>
              </a:solidFill>
              <a:latin typeface="Times New Roman"/>
              <a:ea typeface="Calibri Light"/>
              <a:cs typeface="Calibri Light"/>
            </a:endParaRPr>
          </a:p>
        </p:txBody>
      </p:sp>
      <p:sp>
        <p:nvSpPr>
          <p:cNvPr id="3" name="Content Placeholder 2">
            <a:extLst>
              <a:ext uri="{FF2B5EF4-FFF2-40B4-BE49-F238E27FC236}">
                <a16:creationId xmlns:a16="http://schemas.microsoft.com/office/drawing/2014/main" id="{3ECFDD4E-30D2-F339-606F-3D4CE8EDF48A}"/>
              </a:ext>
            </a:extLst>
          </p:cNvPr>
          <p:cNvSpPr>
            <a:spLocks noGrp="1"/>
          </p:cNvSpPr>
          <p:nvPr>
            <p:ph idx="1"/>
          </p:nvPr>
        </p:nvSpPr>
        <p:spPr>
          <a:xfrm>
            <a:off x="838200" y="1825625"/>
            <a:ext cx="10515600" cy="4519426"/>
          </a:xfrm>
        </p:spPr>
        <p:txBody>
          <a:bodyPr vert="horz" lIns="91440" tIns="45720" rIns="91440" bIns="45720" rtlCol="0" anchor="t">
            <a:normAutofit/>
          </a:bodyPr>
          <a:lstStyle/>
          <a:p>
            <a:pPr marL="0" indent="0">
              <a:buNone/>
            </a:pPr>
            <a:r>
              <a:rPr lang="en-US">
                <a:latin typeface="Times New Roman"/>
                <a:ea typeface="+mn-lt"/>
                <a:cs typeface="+mn-lt"/>
              </a:rPr>
              <a:t>   </a:t>
            </a:r>
            <a:endParaRPr lang="en-US" sz="600">
              <a:latin typeface="Times New Roman"/>
              <a:ea typeface="+mn-lt"/>
              <a:cs typeface="+mn-lt"/>
            </a:endParaRPr>
          </a:p>
        </p:txBody>
      </p:sp>
      <p:sp>
        <p:nvSpPr>
          <p:cNvPr id="4" name="Date Placeholder 3">
            <a:extLst>
              <a:ext uri="{FF2B5EF4-FFF2-40B4-BE49-F238E27FC236}">
                <a16:creationId xmlns:a16="http://schemas.microsoft.com/office/drawing/2014/main" id="{EDDE1237-A873-E0BB-1573-6DF9A2CCA0C3}"/>
              </a:ext>
            </a:extLst>
          </p:cNvPr>
          <p:cNvSpPr>
            <a:spLocks noGrp="1"/>
          </p:cNvSpPr>
          <p:nvPr>
            <p:ph type="dt" sz="half" idx="10"/>
          </p:nvPr>
        </p:nvSpPr>
        <p:spPr/>
        <p:txBody>
          <a:bodyPr/>
          <a:lstStyle/>
          <a:p>
            <a:fld id="{1196B848-BFC7-445D-B100-8396EFF3EAE7}" type="datetime1">
              <a:rPr lang="en-IN" smtClean="0"/>
              <a:t>25-07-2024</a:t>
            </a:fld>
            <a:endParaRPr lang="en-IN"/>
          </a:p>
        </p:txBody>
      </p:sp>
      <p:sp>
        <p:nvSpPr>
          <p:cNvPr id="5" name="Footer Placeholder 4">
            <a:extLst>
              <a:ext uri="{FF2B5EF4-FFF2-40B4-BE49-F238E27FC236}">
                <a16:creationId xmlns:a16="http://schemas.microsoft.com/office/drawing/2014/main" id="{AB52099D-85C5-575F-16E2-C567A55C99AC}"/>
              </a:ext>
            </a:extLst>
          </p:cNvPr>
          <p:cNvSpPr>
            <a:spLocks noGrp="1"/>
          </p:cNvSpPr>
          <p:nvPr>
            <p:ph type="ftr" sz="quarter" idx="11"/>
          </p:nvPr>
        </p:nvSpPr>
        <p:spPr/>
        <p:txBody>
          <a:bodyPr/>
          <a:lstStyle/>
          <a:p>
            <a:r>
              <a:rPr lang="en-US"/>
              <a:t>Department of CSE, ASE BLR</a:t>
            </a:r>
            <a:endParaRPr lang="en-IN"/>
          </a:p>
        </p:txBody>
      </p:sp>
      <p:sp>
        <p:nvSpPr>
          <p:cNvPr id="6" name="Slide Number Placeholder 5">
            <a:extLst>
              <a:ext uri="{FF2B5EF4-FFF2-40B4-BE49-F238E27FC236}">
                <a16:creationId xmlns:a16="http://schemas.microsoft.com/office/drawing/2014/main" id="{E691CCB6-CA38-66AD-C4BA-59158FFC175A}"/>
              </a:ext>
            </a:extLst>
          </p:cNvPr>
          <p:cNvSpPr>
            <a:spLocks noGrp="1"/>
          </p:cNvSpPr>
          <p:nvPr>
            <p:ph type="sldNum" sz="quarter" idx="12"/>
          </p:nvPr>
        </p:nvSpPr>
        <p:spPr/>
        <p:txBody>
          <a:bodyPr/>
          <a:lstStyle/>
          <a:p>
            <a:fld id="{C10EA696-5F81-402D-892C-B7B928A817F6}" type="slidenum">
              <a:rPr lang="en-IN" smtClean="0"/>
              <a:t>7</a:t>
            </a:fld>
            <a:endParaRPr lang="en-IN"/>
          </a:p>
        </p:txBody>
      </p:sp>
      <p:sp>
        <p:nvSpPr>
          <p:cNvPr id="8" name="TextBox 7">
            <a:extLst>
              <a:ext uri="{FF2B5EF4-FFF2-40B4-BE49-F238E27FC236}">
                <a16:creationId xmlns:a16="http://schemas.microsoft.com/office/drawing/2014/main" id="{16CB2628-5B14-A50A-606D-5C74A66046F4}"/>
              </a:ext>
            </a:extLst>
          </p:cNvPr>
          <p:cNvSpPr txBox="1"/>
          <p:nvPr/>
        </p:nvSpPr>
        <p:spPr>
          <a:xfrm>
            <a:off x="1017997" y="1905506"/>
            <a:ext cx="8423953" cy="3046988"/>
          </a:xfrm>
          <a:prstGeom prst="rect">
            <a:avLst/>
          </a:prstGeom>
          <a:noFill/>
        </p:spPr>
        <p:txBody>
          <a:bodyPr wrap="square">
            <a:spAutoFit/>
          </a:bodyPr>
          <a:lstStyle/>
          <a:p>
            <a:pPr marL="342900" indent="-342900">
              <a:buFont typeface="Arial" panose="020B0604020202020204" pitchFamily="34" charset="0"/>
              <a:buChar char="•"/>
            </a:pPr>
            <a:r>
              <a:rPr lang="en-IN" sz="2400"/>
              <a:t>Our proposed solution is a smart glove equipped with flex sensors that accurately measure the angle of finger flexion. </a:t>
            </a:r>
          </a:p>
          <a:p>
            <a:pPr marL="342900" indent="-342900">
              <a:buFont typeface="Arial" panose="020B0604020202020204" pitchFamily="34" charset="0"/>
              <a:buChar char="•"/>
            </a:pPr>
            <a:endParaRPr lang="en-IN" sz="2400"/>
          </a:p>
          <a:p>
            <a:pPr marL="342900" indent="-342900">
              <a:buFont typeface="Arial" panose="020B0604020202020204" pitchFamily="34" charset="0"/>
              <a:buChar char="•"/>
            </a:pPr>
            <a:r>
              <a:rPr lang="en-IN" sz="2400"/>
              <a:t>The data is processed in real-time, providing instant feedback to both patients and therapists. </a:t>
            </a:r>
          </a:p>
          <a:p>
            <a:pPr marL="342900" indent="-342900">
              <a:buFont typeface="Arial" panose="020B0604020202020204" pitchFamily="34" charset="0"/>
              <a:buChar char="•"/>
            </a:pPr>
            <a:endParaRPr lang="en-IN" sz="2400"/>
          </a:p>
          <a:p>
            <a:pPr marL="342900" indent="-342900">
              <a:buFont typeface="Arial" panose="020B0604020202020204" pitchFamily="34" charset="0"/>
              <a:buChar char="•"/>
            </a:pPr>
            <a:r>
              <a:rPr lang="en-IN" sz="2400"/>
              <a:t>Allows for precise tracking of progress and adjustment of therapy sessions based on quantifiable data.</a:t>
            </a:r>
          </a:p>
        </p:txBody>
      </p:sp>
    </p:spTree>
    <p:extLst>
      <p:ext uri="{BB962C8B-B14F-4D97-AF65-F5344CB8AC3E}">
        <p14:creationId xmlns:p14="http://schemas.microsoft.com/office/powerpoint/2010/main" val="42242357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994F8-7F0A-89B3-C826-716B72244303}"/>
              </a:ext>
            </a:extLst>
          </p:cNvPr>
          <p:cNvSpPr>
            <a:spLocks noGrp="1"/>
          </p:cNvSpPr>
          <p:nvPr>
            <p:ph type="title"/>
          </p:nvPr>
        </p:nvSpPr>
        <p:spPr>
          <a:xfrm>
            <a:off x="838200" y="365126"/>
            <a:ext cx="10515600" cy="1288784"/>
          </a:xfrm>
        </p:spPr>
        <p:txBody>
          <a:bodyPr>
            <a:normAutofit/>
          </a:bodyPr>
          <a:lstStyle/>
          <a:p>
            <a:r>
              <a:rPr lang="en-US" b="1">
                <a:solidFill>
                  <a:srgbClr val="C2176F"/>
                </a:solidFill>
                <a:latin typeface="Times New Roman"/>
                <a:cs typeface="Calibri Light"/>
              </a:rPr>
              <a:t>Architecture:</a:t>
            </a:r>
            <a:endParaRPr lang="en-US" b="1">
              <a:solidFill>
                <a:srgbClr val="C2176F"/>
              </a:solidFill>
              <a:latin typeface="Times New Roman"/>
              <a:ea typeface="Calibri Light"/>
              <a:cs typeface="Calibri Light"/>
            </a:endParaRPr>
          </a:p>
        </p:txBody>
      </p:sp>
      <p:sp>
        <p:nvSpPr>
          <p:cNvPr id="4" name="Date Placeholder 3">
            <a:extLst>
              <a:ext uri="{FF2B5EF4-FFF2-40B4-BE49-F238E27FC236}">
                <a16:creationId xmlns:a16="http://schemas.microsoft.com/office/drawing/2014/main" id="{B9338242-7B07-321C-A074-20625C9C3ECD}"/>
              </a:ext>
            </a:extLst>
          </p:cNvPr>
          <p:cNvSpPr>
            <a:spLocks noGrp="1"/>
          </p:cNvSpPr>
          <p:nvPr>
            <p:ph type="dt" sz="half" idx="10"/>
          </p:nvPr>
        </p:nvSpPr>
        <p:spPr>
          <a:xfrm>
            <a:off x="838200" y="6356350"/>
            <a:ext cx="2743200" cy="365125"/>
          </a:xfrm>
        </p:spPr>
        <p:txBody>
          <a:bodyPr>
            <a:normAutofit/>
          </a:bodyPr>
          <a:lstStyle/>
          <a:p>
            <a:pPr>
              <a:spcAft>
                <a:spcPts val="600"/>
              </a:spcAft>
            </a:pPr>
            <a:fld id="{1196B848-BFC7-445D-B100-8396EFF3EAE7}" type="datetime1">
              <a:rPr lang="en-IN" smtClean="0"/>
              <a:pPr>
                <a:spcAft>
                  <a:spcPts val="600"/>
                </a:spcAft>
              </a:pPr>
              <a:t>25-07-2024</a:t>
            </a:fld>
            <a:endParaRPr lang="en-IN"/>
          </a:p>
        </p:txBody>
      </p:sp>
      <p:sp>
        <p:nvSpPr>
          <p:cNvPr id="5" name="Footer Placeholder 4">
            <a:extLst>
              <a:ext uri="{FF2B5EF4-FFF2-40B4-BE49-F238E27FC236}">
                <a16:creationId xmlns:a16="http://schemas.microsoft.com/office/drawing/2014/main" id="{9CB20713-9466-AFF0-0D3F-F54C05A7E1D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Department of CSE, ASE BLR</a:t>
            </a:r>
            <a:endParaRPr lang="en-IN"/>
          </a:p>
        </p:txBody>
      </p:sp>
      <p:sp>
        <p:nvSpPr>
          <p:cNvPr id="6" name="Slide Number Placeholder 5">
            <a:extLst>
              <a:ext uri="{FF2B5EF4-FFF2-40B4-BE49-F238E27FC236}">
                <a16:creationId xmlns:a16="http://schemas.microsoft.com/office/drawing/2014/main" id="{C5DBAD04-7AD1-AEF0-303E-B7B0E377A65F}"/>
              </a:ext>
            </a:extLst>
          </p:cNvPr>
          <p:cNvSpPr>
            <a:spLocks noGrp="1"/>
          </p:cNvSpPr>
          <p:nvPr>
            <p:ph type="sldNum" sz="quarter" idx="12"/>
          </p:nvPr>
        </p:nvSpPr>
        <p:spPr>
          <a:xfrm>
            <a:off x="8610600" y="6356350"/>
            <a:ext cx="2743200" cy="365125"/>
          </a:xfrm>
        </p:spPr>
        <p:txBody>
          <a:bodyPr>
            <a:normAutofit/>
          </a:bodyPr>
          <a:lstStyle/>
          <a:p>
            <a:pPr>
              <a:spcAft>
                <a:spcPts val="600"/>
              </a:spcAft>
            </a:pPr>
            <a:fld id="{C10EA696-5F81-402D-892C-B7B928A817F6}" type="slidenum">
              <a:rPr lang="en-IN" smtClean="0"/>
              <a:pPr>
                <a:spcAft>
                  <a:spcPts val="600"/>
                </a:spcAft>
              </a:pPr>
              <a:t>8</a:t>
            </a:fld>
            <a:endParaRPr lang="en-IN"/>
          </a:p>
        </p:txBody>
      </p:sp>
      <p:pic>
        <p:nvPicPr>
          <p:cNvPr id="3" name="Picture 2" descr="A diagram of a computer program&#10;&#10;Description automatically generated">
            <a:extLst>
              <a:ext uri="{FF2B5EF4-FFF2-40B4-BE49-F238E27FC236}">
                <a16:creationId xmlns:a16="http://schemas.microsoft.com/office/drawing/2014/main" id="{44A72238-907D-7690-AC39-4B9B84C0172D}"/>
              </a:ext>
            </a:extLst>
          </p:cNvPr>
          <p:cNvPicPr>
            <a:picLocks noChangeAspect="1"/>
          </p:cNvPicPr>
          <p:nvPr/>
        </p:nvPicPr>
        <p:blipFill>
          <a:blip r:embed="rId3"/>
          <a:stretch>
            <a:fillRect/>
          </a:stretch>
        </p:blipFill>
        <p:spPr>
          <a:xfrm>
            <a:off x="1391506" y="1255413"/>
            <a:ext cx="9405938" cy="5237462"/>
          </a:xfrm>
          <a:prstGeom prst="rect">
            <a:avLst/>
          </a:prstGeom>
        </p:spPr>
      </p:pic>
      <p:sp>
        <p:nvSpPr>
          <p:cNvPr id="7" name="Arrow: Bent 6">
            <a:extLst>
              <a:ext uri="{FF2B5EF4-FFF2-40B4-BE49-F238E27FC236}">
                <a16:creationId xmlns:a16="http://schemas.microsoft.com/office/drawing/2014/main" id="{6E06B05A-57E7-85C7-C7DB-6823859D864A}"/>
              </a:ext>
            </a:extLst>
          </p:cNvPr>
          <p:cNvSpPr/>
          <p:nvPr/>
        </p:nvSpPr>
        <p:spPr>
          <a:xfrm>
            <a:off x="2342508" y="3143892"/>
            <a:ext cx="914401" cy="1160979"/>
          </a:xfrm>
          <a:prstGeom prst="bentArrow">
            <a:avLst>
              <a:gd name="adj1" fmla="val 13043"/>
              <a:gd name="adj2" fmla="val 14131"/>
              <a:gd name="adj3" fmla="val 19565"/>
              <a:gd name="adj4" fmla="val 16576"/>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9425517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994F8-7F0A-89B3-C826-716B72244303}"/>
              </a:ext>
            </a:extLst>
          </p:cNvPr>
          <p:cNvSpPr>
            <a:spLocks noGrp="1"/>
          </p:cNvSpPr>
          <p:nvPr>
            <p:ph type="title"/>
          </p:nvPr>
        </p:nvSpPr>
        <p:spPr>
          <a:xfrm>
            <a:off x="838200" y="365126"/>
            <a:ext cx="10515600" cy="1288784"/>
          </a:xfrm>
        </p:spPr>
        <p:txBody>
          <a:bodyPr>
            <a:normAutofit/>
          </a:bodyPr>
          <a:lstStyle/>
          <a:p>
            <a:r>
              <a:rPr lang="en-US" b="1">
                <a:solidFill>
                  <a:srgbClr val="C2176F"/>
                </a:solidFill>
                <a:latin typeface="Times New Roman"/>
                <a:cs typeface="Calibri Light"/>
              </a:rPr>
              <a:t>Proposed Methodology</a:t>
            </a:r>
            <a:endParaRPr lang="en-US" b="1">
              <a:solidFill>
                <a:srgbClr val="C2176F"/>
              </a:solidFill>
              <a:latin typeface="Times New Roman"/>
              <a:ea typeface="Calibri Light"/>
              <a:cs typeface="Calibri Light"/>
            </a:endParaRPr>
          </a:p>
        </p:txBody>
      </p:sp>
      <p:sp>
        <p:nvSpPr>
          <p:cNvPr id="4" name="Date Placeholder 3">
            <a:extLst>
              <a:ext uri="{FF2B5EF4-FFF2-40B4-BE49-F238E27FC236}">
                <a16:creationId xmlns:a16="http://schemas.microsoft.com/office/drawing/2014/main" id="{B9338242-7B07-321C-A074-20625C9C3ECD}"/>
              </a:ext>
            </a:extLst>
          </p:cNvPr>
          <p:cNvSpPr>
            <a:spLocks noGrp="1"/>
          </p:cNvSpPr>
          <p:nvPr>
            <p:ph type="dt" sz="half" idx="10"/>
          </p:nvPr>
        </p:nvSpPr>
        <p:spPr>
          <a:xfrm>
            <a:off x="838200" y="6356350"/>
            <a:ext cx="2743200" cy="365125"/>
          </a:xfrm>
        </p:spPr>
        <p:txBody>
          <a:bodyPr>
            <a:normAutofit/>
          </a:bodyPr>
          <a:lstStyle/>
          <a:p>
            <a:pPr>
              <a:spcAft>
                <a:spcPts val="600"/>
              </a:spcAft>
            </a:pPr>
            <a:fld id="{1196B848-BFC7-445D-B100-8396EFF3EAE7}" type="datetime1">
              <a:rPr lang="en-IN" smtClean="0"/>
              <a:pPr>
                <a:spcAft>
                  <a:spcPts val="600"/>
                </a:spcAft>
              </a:pPr>
              <a:t>25-07-2024</a:t>
            </a:fld>
            <a:endParaRPr lang="en-IN"/>
          </a:p>
        </p:txBody>
      </p:sp>
      <p:sp>
        <p:nvSpPr>
          <p:cNvPr id="5" name="Footer Placeholder 4">
            <a:extLst>
              <a:ext uri="{FF2B5EF4-FFF2-40B4-BE49-F238E27FC236}">
                <a16:creationId xmlns:a16="http://schemas.microsoft.com/office/drawing/2014/main" id="{9CB20713-9466-AFF0-0D3F-F54C05A7E1D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Department of CSE, ASE BLR</a:t>
            </a:r>
            <a:endParaRPr lang="en-IN"/>
          </a:p>
        </p:txBody>
      </p:sp>
      <p:sp>
        <p:nvSpPr>
          <p:cNvPr id="6" name="Slide Number Placeholder 5">
            <a:extLst>
              <a:ext uri="{FF2B5EF4-FFF2-40B4-BE49-F238E27FC236}">
                <a16:creationId xmlns:a16="http://schemas.microsoft.com/office/drawing/2014/main" id="{C5DBAD04-7AD1-AEF0-303E-B7B0E377A65F}"/>
              </a:ext>
            </a:extLst>
          </p:cNvPr>
          <p:cNvSpPr>
            <a:spLocks noGrp="1"/>
          </p:cNvSpPr>
          <p:nvPr>
            <p:ph type="sldNum" sz="quarter" idx="12"/>
          </p:nvPr>
        </p:nvSpPr>
        <p:spPr>
          <a:xfrm>
            <a:off x="8610600" y="6356350"/>
            <a:ext cx="2743200" cy="365125"/>
          </a:xfrm>
        </p:spPr>
        <p:txBody>
          <a:bodyPr>
            <a:normAutofit/>
          </a:bodyPr>
          <a:lstStyle/>
          <a:p>
            <a:pPr>
              <a:spcAft>
                <a:spcPts val="600"/>
              </a:spcAft>
            </a:pPr>
            <a:fld id="{C10EA696-5F81-402D-892C-B7B928A817F6}" type="slidenum">
              <a:rPr lang="en-IN" smtClean="0"/>
              <a:pPr>
                <a:spcAft>
                  <a:spcPts val="600"/>
                </a:spcAft>
              </a:pPr>
              <a:t>9</a:t>
            </a:fld>
            <a:endParaRPr lang="en-IN"/>
          </a:p>
        </p:txBody>
      </p:sp>
      <p:sp>
        <p:nvSpPr>
          <p:cNvPr id="8" name="TextBox 7">
            <a:extLst>
              <a:ext uri="{FF2B5EF4-FFF2-40B4-BE49-F238E27FC236}">
                <a16:creationId xmlns:a16="http://schemas.microsoft.com/office/drawing/2014/main" id="{00599C73-A854-D919-C08D-8C0F1F760DB3}"/>
              </a:ext>
            </a:extLst>
          </p:cNvPr>
          <p:cNvSpPr txBox="1"/>
          <p:nvPr/>
        </p:nvSpPr>
        <p:spPr>
          <a:xfrm>
            <a:off x="955496" y="1465974"/>
            <a:ext cx="5339273" cy="5324535"/>
          </a:xfrm>
          <a:prstGeom prst="rect">
            <a:avLst/>
          </a:prstGeom>
          <a:noFill/>
        </p:spPr>
        <p:txBody>
          <a:bodyPr wrap="square" rtlCol="0">
            <a:spAutoFit/>
          </a:bodyPr>
          <a:lstStyle/>
          <a:p>
            <a:endParaRPr lang="en-US" sz="2000"/>
          </a:p>
          <a:p>
            <a:r>
              <a:rPr lang="en-US" sz="2000" b="1"/>
              <a:t>1. System Setup:</a:t>
            </a:r>
          </a:p>
          <a:p>
            <a:r>
              <a:rPr lang="en-US" sz="2000"/>
              <a:t>   - Connect to the serial port at 9600 baud.</a:t>
            </a:r>
          </a:p>
          <a:p>
            <a:r>
              <a:rPr lang="en-US" sz="2000"/>
              <a:t>   - Establish a connection with a 2-second delay.</a:t>
            </a:r>
          </a:p>
          <a:p>
            <a:endParaRPr lang="en-US" sz="2000"/>
          </a:p>
          <a:p>
            <a:r>
              <a:rPr lang="en-US" sz="2000" b="1"/>
              <a:t>2. Data Collection</a:t>
            </a:r>
            <a:r>
              <a:rPr lang="en-US" sz="2000"/>
              <a:t>:</a:t>
            </a:r>
          </a:p>
          <a:p>
            <a:r>
              <a:rPr lang="en-US" sz="2000"/>
              <a:t>   - Initialize an empty </a:t>
            </a:r>
            <a:r>
              <a:rPr lang="en-US" sz="2000" err="1"/>
              <a:t>DataFrame</a:t>
            </a:r>
            <a:r>
              <a:rPr lang="en-US" sz="2000"/>
              <a:t>.</a:t>
            </a:r>
          </a:p>
          <a:p>
            <a:r>
              <a:rPr lang="en-US" sz="2000"/>
              <a:t>   - Display "Get ready!" and wait 2 seconds.</a:t>
            </a:r>
          </a:p>
          <a:p>
            <a:r>
              <a:rPr lang="en-US" sz="2000"/>
              <a:t>   - For each finger (index 0 to 4):</a:t>
            </a:r>
          </a:p>
          <a:p>
            <a:r>
              <a:rPr lang="en-US" sz="2000"/>
              <a:t>     - Prompt user to move the finger.</a:t>
            </a:r>
          </a:p>
          <a:p>
            <a:r>
              <a:rPr lang="en-US" sz="2000"/>
              <a:t>     - Collect data for 8 seconds.</a:t>
            </a:r>
          </a:p>
          <a:p>
            <a:r>
              <a:rPr lang="en-US" sz="2000"/>
              <a:t>     - Store data in </a:t>
            </a:r>
            <a:r>
              <a:rPr lang="en-US" sz="2000" err="1"/>
              <a:t>DataFrame</a:t>
            </a:r>
            <a:r>
              <a:rPr lang="en-US" sz="2000"/>
              <a:t>.</a:t>
            </a:r>
          </a:p>
          <a:p>
            <a:r>
              <a:rPr lang="en-US" sz="2000"/>
              <a:t>     - Display "Relax" and wait 2 seconds.</a:t>
            </a:r>
          </a:p>
          <a:p>
            <a:r>
              <a:rPr lang="en-US" sz="2000"/>
              <a:t>   - Save data to Excel and display "Data collection complete."</a:t>
            </a:r>
          </a:p>
          <a:p>
            <a:endParaRPr lang="en-US" sz="2000"/>
          </a:p>
          <a:p>
            <a:endParaRPr lang="en-US" sz="2000"/>
          </a:p>
        </p:txBody>
      </p:sp>
      <p:sp>
        <p:nvSpPr>
          <p:cNvPr id="9" name="TextBox 8">
            <a:extLst>
              <a:ext uri="{FF2B5EF4-FFF2-40B4-BE49-F238E27FC236}">
                <a16:creationId xmlns:a16="http://schemas.microsoft.com/office/drawing/2014/main" id="{2BD05DBD-48E1-FE27-C065-806A7F012F29}"/>
              </a:ext>
            </a:extLst>
          </p:cNvPr>
          <p:cNvSpPr txBox="1"/>
          <p:nvPr/>
        </p:nvSpPr>
        <p:spPr>
          <a:xfrm>
            <a:off x="6294769" y="1653910"/>
            <a:ext cx="5605409" cy="4401205"/>
          </a:xfrm>
          <a:prstGeom prst="rect">
            <a:avLst/>
          </a:prstGeom>
          <a:noFill/>
        </p:spPr>
        <p:txBody>
          <a:bodyPr wrap="square" rtlCol="0">
            <a:spAutoFit/>
          </a:bodyPr>
          <a:lstStyle/>
          <a:p>
            <a:r>
              <a:rPr lang="en-US" sz="2000" b="1"/>
              <a:t>3. Data Processing</a:t>
            </a:r>
            <a:r>
              <a:rPr lang="en-US" sz="2000"/>
              <a:t>:</a:t>
            </a:r>
          </a:p>
          <a:p>
            <a:r>
              <a:rPr lang="en-US" sz="2000"/>
              <a:t>   - Load and filter "Flex" sensor data.</a:t>
            </a:r>
          </a:p>
          <a:p>
            <a:r>
              <a:rPr lang="en-US" sz="2000"/>
              <a:t>   - Handle missing/anomalous values using previous readings.</a:t>
            </a:r>
          </a:p>
          <a:p>
            <a:r>
              <a:rPr lang="en-US" sz="2000"/>
              <a:t>   - Write cleaned data to a new Excel file.</a:t>
            </a:r>
          </a:p>
          <a:p>
            <a:endParaRPr lang="en-US" sz="2000"/>
          </a:p>
          <a:p>
            <a:r>
              <a:rPr lang="en-US" sz="2000" b="1"/>
              <a:t>4. Movement Classification</a:t>
            </a:r>
            <a:r>
              <a:rPr lang="en-US" sz="2000"/>
              <a:t>:</a:t>
            </a:r>
          </a:p>
          <a:p>
            <a:r>
              <a:rPr lang="en-US" sz="2000"/>
              <a:t>   - Load cleaned data.</a:t>
            </a:r>
          </a:p>
          <a:p>
            <a:r>
              <a:rPr lang="en-US" sz="2000"/>
              <a:t>   - Compare each "Flex" value to reference:</a:t>
            </a:r>
          </a:p>
          <a:p>
            <a:r>
              <a:rPr lang="en-US" sz="2000"/>
              <a:t>     - If difference &lt; 50: Record "Severe Impairment."</a:t>
            </a:r>
          </a:p>
          <a:p>
            <a:r>
              <a:rPr lang="en-US" sz="2000"/>
              <a:t>     - If difference &lt; 100: Record "Mild Impairment."</a:t>
            </a:r>
          </a:p>
          <a:p>
            <a:r>
              <a:rPr lang="en-US" sz="2000"/>
              <a:t>     - Else: Record "Normal."</a:t>
            </a:r>
          </a:p>
          <a:p>
            <a:r>
              <a:rPr lang="en-US" sz="2000"/>
              <a:t>   - Print most frequent classification for each sensor.</a:t>
            </a:r>
          </a:p>
          <a:p>
            <a:endParaRPr lang="en-IN" sz="2000"/>
          </a:p>
        </p:txBody>
      </p:sp>
    </p:spTree>
    <p:extLst>
      <p:ext uri="{BB962C8B-B14F-4D97-AF65-F5344CB8AC3E}">
        <p14:creationId xmlns:p14="http://schemas.microsoft.com/office/powerpoint/2010/main" val="32455390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13</Slides>
  <Notes>10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AUM AMRITESHWARYAI NAMAH</vt:lpstr>
      <vt:lpstr> 24CS 9171 : Flex Sensor Data Analysis for Hand Rehabilitation using Wearable Glove</vt:lpstr>
      <vt:lpstr>In the realm of medical technology, our hands are powerful tools not just for grasping, but for healing and transforming lives. </vt:lpstr>
      <vt:lpstr>Authors </vt:lpstr>
      <vt:lpstr>Agenda</vt:lpstr>
      <vt:lpstr>Problem Statement:</vt:lpstr>
      <vt:lpstr>Proposed Solution:</vt:lpstr>
      <vt:lpstr>Architecture:</vt:lpstr>
      <vt:lpstr>Proposed Methodology</vt:lpstr>
      <vt:lpstr>Implementation:</vt:lpstr>
      <vt:lpstr>Results:</vt:lpstr>
      <vt:lpstr>Conclusion &amp; Future Enhancements: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Dr. Thangam S.</dc:creator>
  <cp:revision>1</cp:revision>
  <dcterms:created xsi:type="dcterms:W3CDTF">2020-01-24T08:28:50Z</dcterms:created>
  <dcterms:modified xsi:type="dcterms:W3CDTF">2024-07-26T01:56:00Z</dcterms:modified>
</cp:coreProperties>
</file>